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71" r:id="rId5"/>
  </p:sldMasterIdLst>
  <p:notesMasterIdLst>
    <p:notesMasterId r:id="rId40"/>
  </p:notesMasterIdLst>
  <p:handoutMasterIdLst>
    <p:handoutMasterId r:id="rId41"/>
  </p:handoutMasterIdLst>
  <p:sldIdLst>
    <p:sldId id="675" r:id="rId6"/>
    <p:sldId id="1854" r:id="rId7"/>
    <p:sldId id="1853" r:id="rId8"/>
    <p:sldId id="854" r:id="rId9"/>
    <p:sldId id="1850" r:id="rId10"/>
    <p:sldId id="1858" r:id="rId11"/>
    <p:sldId id="1857" r:id="rId12"/>
    <p:sldId id="268" r:id="rId13"/>
    <p:sldId id="1863" r:id="rId14"/>
    <p:sldId id="1865" r:id="rId15"/>
    <p:sldId id="1866" r:id="rId16"/>
    <p:sldId id="1867" r:id="rId17"/>
    <p:sldId id="1868" r:id="rId18"/>
    <p:sldId id="1862" r:id="rId19"/>
    <p:sldId id="1851" r:id="rId20"/>
    <p:sldId id="1852" r:id="rId21"/>
    <p:sldId id="259" r:id="rId22"/>
    <p:sldId id="1841" r:id="rId23"/>
    <p:sldId id="1842" r:id="rId24"/>
    <p:sldId id="1843" r:id="rId25"/>
    <p:sldId id="1844" r:id="rId26"/>
    <p:sldId id="1846" r:id="rId27"/>
    <p:sldId id="1847" r:id="rId28"/>
    <p:sldId id="1849" r:id="rId29"/>
    <p:sldId id="1861" r:id="rId30"/>
    <p:sldId id="1855" r:id="rId31"/>
    <p:sldId id="682" r:id="rId32"/>
    <p:sldId id="778" r:id="rId33"/>
    <p:sldId id="325" r:id="rId34"/>
    <p:sldId id="753" r:id="rId35"/>
    <p:sldId id="750" r:id="rId36"/>
    <p:sldId id="751" r:id="rId37"/>
    <p:sldId id="1860" r:id="rId38"/>
    <p:sldId id="1859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675"/>
            <p14:sldId id="1854"/>
            <p14:sldId id="1853"/>
            <p14:sldId id="854"/>
            <p14:sldId id="1850"/>
            <p14:sldId id="1858"/>
            <p14:sldId id="1857"/>
            <p14:sldId id="268"/>
            <p14:sldId id="1863"/>
            <p14:sldId id="1865"/>
            <p14:sldId id="1866"/>
            <p14:sldId id="1867"/>
            <p14:sldId id="1868"/>
            <p14:sldId id="1862"/>
            <p14:sldId id="1851"/>
            <p14:sldId id="1852"/>
            <p14:sldId id="259"/>
            <p14:sldId id="1841"/>
            <p14:sldId id="1842"/>
            <p14:sldId id="1843"/>
            <p14:sldId id="1844"/>
            <p14:sldId id="1846"/>
            <p14:sldId id="1847"/>
            <p14:sldId id="1849"/>
            <p14:sldId id="1861"/>
            <p14:sldId id="1855"/>
            <p14:sldId id="682"/>
            <p14:sldId id="778"/>
            <p14:sldId id="325"/>
            <p14:sldId id="753"/>
            <p14:sldId id="750"/>
            <p14:sldId id="751"/>
            <p14:sldId id="1860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oey Chemis" initials="JC" lastIdx="1" clrIdx="4">
    <p:extLst>
      <p:ext uri="{19B8F6BF-5375-455C-9EA6-DF929625EA0E}">
        <p15:presenceInfo xmlns:p15="http://schemas.microsoft.com/office/powerpoint/2012/main" userId="S-1-5-21-2127521184-1604012920-1887927527-196343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1A1A1A"/>
    <a:srgbClr val="0078D4"/>
    <a:srgbClr val="107C10"/>
    <a:srgbClr val="004B50"/>
    <a:srgbClr val="008272"/>
    <a:srgbClr val="00BCF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78"/>
  </p:normalViewPr>
  <p:slideViewPr>
    <p:cSldViewPr snapToGrid="0">
      <p:cViewPr varScale="1">
        <p:scale>
          <a:sx n="109" d="100"/>
          <a:sy n="109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herif" userId="0d9c2cd4-293c-43c0-bd4f-46666b0139c6" providerId="ADAL" clId="{62AAE96D-755D-4E14-8FDD-629E3ECF946E}"/>
    <pc:docChg chg="addSld modSld">
      <pc:chgData name="Ahmed Sherif" userId="0d9c2cd4-293c-43c0-bd4f-46666b0139c6" providerId="ADAL" clId="{62AAE96D-755D-4E14-8FDD-629E3ECF946E}" dt="2018-09-21T18:52:30.914" v="5"/>
      <pc:docMkLst>
        <pc:docMk/>
      </pc:docMkLst>
      <pc:sldChg chg="addSp delSp add">
        <pc:chgData name="Ahmed Sherif" userId="0d9c2cd4-293c-43c0-bd4f-46666b0139c6" providerId="ADAL" clId="{62AAE96D-755D-4E14-8FDD-629E3ECF946E}" dt="2018-09-21T18:52:30.914" v="5"/>
        <pc:sldMkLst>
          <pc:docMk/>
          <pc:sldMk cId="3233076041" sldId="1864"/>
        </pc:sldMkLst>
        <pc:inkChg chg="del">
          <ac:chgData name="Ahmed Sherif" userId="0d9c2cd4-293c-43c0-bd4f-46666b0139c6" providerId="ADAL" clId="{62AAE96D-755D-4E14-8FDD-629E3ECF946E}" dt="2018-09-21T14:15:29.293" v="1"/>
          <ac:inkMkLst>
            <pc:docMk/>
            <pc:sldMk cId="3233076041" sldId="1864"/>
            <ac:inkMk id="3" creationId="{3D68DD4E-E833-4EBA-94C9-6EBD06DDB038}"/>
          </ac:inkMkLst>
        </pc:inkChg>
        <pc:inkChg chg="del">
          <ac:chgData name="Ahmed Sherif" userId="0d9c2cd4-293c-43c0-bd4f-46666b0139c6" providerId="ADAL" clId="{62AAE96D-755D-4E14-8FDD-629E3ECF946E}" dt="2018-09-21T14:15:29.293" v="1"/>
          <ac:inkMkLst>
            <pc:docMk/>
            <pc:sldMk cId="3233076041" sldId="1864"/>
            <ac:inkMk id="4" creationId="{5D43AB18-EA88-48E4-B70B-CFF1EF4A9F29}"/>
          </ac:inkMkLst>
        </pc:inkChg>
        <pc:inkChg chg="add del">
          <ac:chgData name="Ahmed Sherif" userId="0d9c2cd4-293c-43c0-bd4f-46666b0139c6" providerId="ADAL" clId="{62AAE96D-755D-4E14-8FDD-629E3ECF946E}" dt="2018-09-21T14:16:34.607" v="2"/>
          <ac:inkMkLst>
            <pc:docMk/>
            <pc:sldMk cId="3233076041" sldId="1864"/>
            <ac:inkMk id="5" creationId="{DDB5D022-9CC2-49F7-A3FC-90F0F673A710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6" creationId="{19A0DF87-B403-4C5E-A6A8-38666012FB23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7" creationId="{BC49163C-3DE5-4FB5-9251-70F639482C87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8" creationId="{12D4A334-7E41-4272-A01A-77A3BAEF8C1B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9" creationId="{3875F968-D04B-445D-8DEF-D278C942214D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0" creationId="{1AA191FA-130B-4B05-BD94-C12B526CAAA3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1" creationId="{E5E347A9-294D-47CA-82C3-988BDA81AF21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2" creationId="{466AFAFF-446A-4B46-8350-840FDEF207B9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3" creationId="{E6B9677E-D47D-4FF6-A32D-C036A553C513}"/>
          </ac:inkMkLst>
        </pc:inkChg>
        <pc:inkChg chg="add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4" creationId="{D10E5DB6-7AEA-4551-817A-2A21A0A965A2}"/>
          </ac:inkMkLst>
        </pc:inkChg>
        <pc:inkChg chg="add">
          <ac:chgData name="Ahmed Sherif" userId="0d9c2cd4-293c-43c0-bd4f-46666b0139c6" providerId="ADAL" clId="{62AAE96D-755D-4E14-8FDD-629E3ECF946E}" dt="2018-09-21T18:48:33.588" v="4"/>
          <ac:inkMkLst>
            <pc:docMk/>
            <pc:sldMk cId="3233076041" sldId="1864"/>
            <ac:inkMk id="15" creationId="{1AF1025D-353C-4C5A-838C-61A9B9B6C012}"/>
          </ac:inkMkLst>
        </pc:inkChg>
        <pc:inkChg chg="add">
          <ac:chgData name="Ahmed Sherif" userId="0d9c2cd4-293c-43c0-bd4f-46666b0139c6" providerId="ADAL" clId="{62AAE96D-755D-4E14-8FDD-629E3ECF946E}" dt="2018-09-21T18:52:30.914" v="5"/>
          <ac:inkMkLst>
            <pc:docMk/>
            <pc:sldMk cId="3233076041" sldId="1864"/>
            <ac:inkMk id="16" creationId="{F52FD5EC-3A86-4B0C-A910-66411A4CA1A1}"/>
          </ac:inkMkLst>
        </pc:inkChg>
      </pc:sldChg>
    </pc:docChg>
  </pc:docChgLst>
  <pc:docChgLst>
    <pc:chgData name="Ahmed Sherif" userId="0d9c2cd4-293c-43c0-bd4f-46666b0139c6" providerId="ADAL" clId="{62765414-B619-204C-8DA7-BFC68A819458}"/>
    <pc:docChg chg="custSel addSld delSld modSld modSection">
      <pc:chgData name="Ahmed Sherif" userId="0d9c2cd4-293c-43c0-bd4f-46666b0139c6" providerId="ADAL" clId="{62765414-B619-204C-8DA7-BFC68A819458}" dt="2018-09-21T02:19:07.486" v="26"/>
      <pc:docMkLst>
        <pc:docMk/>
      </pc:docMkLst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4211535097" sldId="750"/>
        </pc:sldMkLst>
      </pc:sldChg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821479295" sldId="751"/>
        </pc:sldMkLst>
      </pc:sldChg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3937265146" sldId="753"/>
        </pc:sldMkLst>
      </pc:sldChg>
      <pc:sldChg chg="addSp delSp modSp add">
        <pc:chgData name="Ahmed Sherif" userId="0d9c2cd4-293c-43c0-bd4f-46666b0139c6" providerId="ADAL" clId="{62765414-B619-204C-8DA7-BFC68A819458}" dt="2018-09-21T02:10:15.996" v="15"/>
        <pc:sldMkLst>
          <pc:docMk/>
          <pc:sldMk cId="2879096579" sldId="854"/>
        </pc:sldMkLst>
        <pc:spChg chg="del">
          <ac:chgData name="Ahmed Sherif" userId="0d9c2cd4-293c-43c0-bd4f-46666b0139c6" providerId="ADAL" clId="{62765414-B619-204C-8DA7-BFC68A819458}" dt="2018-09-21T02:09:16.920" v="11" actId="478"/>
          <ac:spMkLst>
            <pc:docMk/>
            <pc:sldMk cId="2879096579" sldId="854"/>
            <ac:spMk id="4" creationId="{00000000-0000-0000-0000-000000000000}"/>
          </ac:spMkLst>
        </pc:spChg>
        <pc:picChg chg="add">
          <ac:chgData name="Ahmed Sherif" userId="0d9c2cd4-293c-43c0-bd4f-46666b0139c6" providerId="ADAL" clId="{62765414-B619-204C-8DA7-BFC68A819458}" dt="2018-09-21T02:10:15.996" v="15"/>
          <ac:picMkLst>
            <pc:docMk/>
            <pc:sldMk cId="2879096579" sldId="854"/>
            <ac:picMk id="3" creationId="{6B885610-692E-E949-AB90-820117A941A2}"/>
          </ac:picMkLst>
        </pc:picChg>
        <pc:picChg chg="del">
          <ac:chgData name="Ahmed Sherif" userId="0d9c2cd4-293c-43c0-bd4f-46666b0139c6" providerId="ADAL" clId="{62765414-B619-204C-8DA7-BFC68A819458}" dt="2018-09-21T02:09:21.622" v="14" actId="478"/>
          <ac:picMkLst>
            <pc:docMk/>
            <pc:sldMk cId="2879096579" sldId="854"/>
            <ac:picMk id="6" creationId="{A9F58369-78E3-A54D-8215-FEADC2171DB2}"/>
          </ac:picMkLst>
        </pc:picChg>
        <pc:picChg chg="del mod">
          <ac:chgData name="Ahmed Sherif" userId="0d9c2cd4-293c-43c0-bd4f-46666b0139c6" providerId="ADAL" clId="{62765414-B619-204C-8DA7-BFC68A819458}" dt="2018-09-21T02:09:20.259" v="13" actId="478"/>
          <ac:picMkLst>
            <pc:docMk/>
            <pc:sldMk cId="2879096579" sldId="854"/>
            <ac:picMk id="17" creationId="{16310E83-FAE7-9E43-804C-0D4FA624FF09}"/>
          </ac:picMkLst>
        </pc:picChg>
        <pc:picChg chg="del">
          <ac:chgData name="Ahmed Sherif" userId="0d9c2cd4-293c-43c0-bd4f-46666b0139c6" providerId="ADAL" clId="{62765414-B619-204C-8DA7-BFC68A819458}" dt="2018-09-21T02:09:19.015" v="12" actId="478"/>
          <ac:picMkLst>
            <pc:docMk/>
            <pc:sldMk cId="2879096579" sldId="854"/>
            <ac:picMk id="27" creationId="{FCBA4BE1-CD31-6C44-A8CE-8114C085D921}"/>
          </ac:picMkLst>
        </pc:picChg>
      </pc:sldChg>
      <pc:sldChg chg="delSp delAnim">
        <pc:chgData name="Ahmed Sherif" userId="0d9c2cd4-293c-43c0-bd4f-46666b0139c6" providerId="ADAL" clId="{62765414-B619-204C-8DA7-BFC68A819458}" dt="2018-09-21T02:06:04.048" v="8" actId="478"/>
        <pc:sldMkLst>
          <pc:docMk/>
          <pc:sldMk cId="175423896" sldId="1850"/>
        </pc:sldMkLst>
        <pc:spChg chg="del">
          <ac:chgData name="Ahmed Sherif" userId="0d9c2cd4-293c-43c0-bd4f-46666b0139c6" providerId="ADAL" clId="{62765414-B619-204C-8DA7-BFC68A819458}" dt="2018-09-21T02:06:01.717" v="7" actId="478"/>
          <ac:spMkLst>
            <pc:docMk/>
            <pc:sldMk cId="175423896" sldId="1850"/>
            <ac:spMk id="10" creationId="{7A4F2C1A-FBE3-7347-B3CD-61A1AD40D7B8}"/>
          </ac:spMkLst>
        </pc:spChg>
        <pc:spChg chg="del">
          <ac:chgData name="Ahmed Sherif" userId="0d9c2cd4-293c-43c0-bd4f-46666b0139c6" providerId="ADAL" clId="{62765414-B619-204C-8DA7-BFC68A819458}" dt="2018-09-21T02:06:04.048" v="8" actId="478"/>
          <ac:spMkLst>
            <pc:docMk/>
            <pc:sldMk cId="175423896" sldId="1850"/>
            <ac:spMk id="13" creationId="{E6AA38AD-B429-1D4E-9DAA-C2E61C96628A}"/>
          </ac:spMkLst>
        </pc:spChg>
      </pc:sldChg>
      <pc:sldChg chg="del">
        <pc:chgData name="Ahmed Sherif" userId="0d9c2cd4-293c-43c0-bd4f-46666b0139c6" providerId="ADAL" clId="{62765414-B619-204C-8DA7-BFC68A819458}" dt="2018-09-21T02:17:34.298" v="25" actId="2696"/>
        <pc:sldMkLst>
          <pc:docMk/>
          <pc:sldMk cId="894407508" sldId="1856"/>
        </pc:sldMkLst>
      </pc:sldChg>
      <pc:sldChg chg="addSp delSp modSp add">
        <pc:chgData name="Ahmed Sherif" userId="0d9c2cd4-293c-43c0-bd4f-46666b0139c6" providerId="ADAL" clId="{62765414-B619-204C-8DA7-BFC68A819458}" dt="2018-09-06T14:16:52.308" v="6" actId="1076"/>
        <pc:sldMkLst>
          <pc:docMk/>
          <pc:sldMk cId="2511707014" sldId="1862"/>
        </pc:sldMkLst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2" creationId="{616F36CA-1BFD-46E2-972F-FA222A24BCBA}"/>
          </ac:spMkLst>
        </pc:spChg>
        <pc:spChg chg="add del mod">
          <ac:chgData name="Ahmed Sherif" userId="0d9c2cd4-293c-43c0-bd4f-46666b0139c6" providerId="ADAL" clId="{62765414-B619-204C-8DA7-BFC68A819458}" dt="2018-09-06T14:14:35.062" v="3" actId="478"/>
          <ac:spMkLst>
            <pc:docMk/>
            <pc:sldMk cId="2511707014" sldId="1862"/>
            <ac:spMk id="3" creationId="{F287D04E-D8D0-044C-B0A7-3D779AD1F483}"/>
          </ac:spMkLst>
        </pc:spChg>
        <pc:spChg chg="add del mod">
          <ac:chgData name="Ahmed Sherif" userId="0d9c2cd4-293c-43c0-bd4f-46666b0139c6" providerId="ADAL" clId="{62765414-B619-204C-8DA7-BFC68A819458}" dt="2018-09-06T14:14:31.212" v="2" actId="478"/>
          <ac:spMkLst>
            <pc:docMk/>
            <pc:sldMk cId="2511707014" sldId="1862"/>
            <ac:spMk id="4" creationId="{4474B805-273E-B74F-8C8D-7A5D50A64438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6" creationId="{6B50FB5C-E3F6-4B7B-9A47-CAD1A7DAC90A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10" creationId="{7F4848C0-FBE4-478D-B013-FB19879CB3E7}"/>
          </ac:spMkLst>
        </pc:spChg>
        <pc:graphicFrameChg chg="del">
          <ac:chgData name="Ahmed Sherif" userId="0d9c2cd4-293c-43c0-bd4f-46666b0139c6" providerId="ADAL" clId="{62765414-B619-204C-8DA7-BFC68A819458}" dt="2018-09-06T14:14:28.364" v="1" actId="478"/>
          <ac:graphicFrameMkLst>
            <pc:docMk/>
            <pc:sldMk cId="2511707014" sldId="1862"/>
            <ac:graphicFrameMk id="7" creationId="{5E09F4ED-6B6A-4030-837C-9C9C82A3CB0A}"/>
          </ac:graphicFrameMkLst>
        </pc:graphicFrameChg>
        <pc:picChg chg="add mod">
          <ac:chgData name="Ahmed Sherif" userId="0d9c2cd4-293c-43c0-bd4f-46666b0139c6" providerId="ADAL" clId="{62765414-B619-204C-8DA7-BFC68A819458}" dt="2018-09-06T14:16:52.308" v="6" actId="1076"/>
          <ac:picMkLst>
            <pc:docMk/>
            <pc:sldMk cId="2511707014" sldId="1862"/>
            <ac:picMk id="8" creationId="{16163464-26DC-DE40-84F1-407893B0AED5}"/>
          </ac:picMkLst>
        </pc:picChg>
        <pc:picChg chg="del">
          <ac:chgData name="Ahmed Sherif" userId="0d9c2cd4-293c-43c0-bd4f-46666b0139c6" providerId="ADAL" clId="{62765414-B619-204C-8DA7-BFC68A819458}" dt="2018-09-06T14:14:28.364" v="1" actId="478"/>
          <ac:picMkLst>
            <pc:docMk/>
            <pc:sldMk cId="2511707014" sldId="1862"/>
            <ac:picMk id="9" creationId="{CC1D58C2-D16D-46FD-838A-29DF8F3C92A4}"/>
          </ac:picMkLst>
        </pc:picChg>
      </pc:sldChg>
      <pc:sldChg chg="addSp delSp modSp add">
        <pc:chgData name="Ahmed Sherif" userId="0d9c2cd4-293c-43c0-bd4f-46666b0139c6" providerId="ADAL" clId="{62765414-B619-204C-8DA7-BFC68A819458}" dt="2018-09-21T02:16:45.096" v="24" actId="20577"/>
        <pc:sldMkLst>
          <pc:docMk/>
          <pc:sldMk cId="3168725589" sldId="1863"/>
        </pc:sldMkLst>
        <pc:spChg chg="add mod">
          <ac:chgData name="Ahmed Sherif" userId="0d9c2cd4-293c-43c0-bd4f-46666b0139c6" providerId="ADAL" clId="{62765414-B619-204C-8DA7-BFC68A819458}" dt="2018-09-21T02:16:45.096" v="24" actId="20577"/>
          <ac:spMkLst>
            <pc:docMk/>
            <pc:sldMk cId="3168725589" sldId="1863"/>
            <ac:spMk id="3" creationId="{C3FE235C-B459-A34B-A55A-F0872FA6BBE5}"/>
          </ac:spMkLst>
        </pc:spChg>
        <pc:spChg chg="del">
          <ac:chgData name="Ahmed Sherif" userId="0d9c2cd4-293c-43c0-bd4f-46666b0139c6" providerId="ADAL" clId="{62765414-B619-204C-8DA7-BFC68A819458}" dt="2018-09-21T02:15:25.471" v="20" actId="478"/>
          <ac:spMkLst>
            <pc:docMk/>
            <pc:sldMk cId="3168725589" sldId="1863"/>
            <ac:spMk id="10" creationId="{7F4848C0-FBE4-478D-B013-FB19879CB3E7}"/>
          </ac:spMkLst>
        </pc:spChg>
        <pc:graphicFrameChg chg="del mod">
          <ac:chgData name="Ahmed Sherif" userId="0d9c2cd4-293c-43c0-bd4f-46666b0139c6" providerId="ADAL" clId="{62765414-B619-204C-8DA7-BFC68A819458}" dt="2018-09-21T02:15:21.204" v="18" actId="478"/>
          <ac:graphicFrameMkLst>
            <pc:docMk/>
            <pc:sldMk cId="3168725589" sldId="1863"/>
            <ac:graphicFrameMk id="7" creationId="{5E09F4ED-6B6A-4030-837C-9C9C82A3CB0A}"/>
          </ac:graphicFrameMkLst>
        </pc:graphicFrameChg>
        <pc:picChg chg="del">
          <ac:chgData name="Ahmed Sherif" userId="0d9c2cd4-293c-43c0-bd4f-46666b0139c6" providerId="ADAL" clId="{62765414-B619-204C-8DA7-BFC68A819458}" dt="2018-09-21T02:15:23.537" v="19" actId="478"/>
          <ac:picMkLst>
            <pc:docMk/>
            <pc:sldMk cId="3168725589" sldId="1863"/>
            <ac:picMk id="9" creationId="{CC1D58C2-D16D-46FD-838A-29DF8F3C92A4}"/>
          </ac:picMkLst>
        </pc:picChg>
      </pc:sldChg>
    </pc:docChg>
  </pc:docChgLst>
  <pc:docChgLst>
    <pc:chgData name="Ahmed Sherif" userId="0d9c2cd4-293c-43c0-bd4f-46666b0139c6" providerId="ADAL" clId="{9E6F3BD5-CFA1-A443-A07D-651066B5701F}"/>
    <pc:docChg chg="modSld">
      <pc:chgData name="Ahmed Sherif" userId="0d9c2cd4-293c-43c0-bd4f-46666b0139c6" providerId="ADAL" clId="{9E6F3BD5-CFA1-A443-A07D-651066B5701F}" dt="2019-01-09T15:15:12.162" v="9" actId="20577"/>
      <pc:docMkLst>
        <pc:docMk/>
      </pc:docMkLst>
      <pc:sldChg chg="modSp">
        <pc:chgData name="Ahmed Sherif" userId="0d9c2cd4-293c-43c0-bd4f-46666b0139c6" providerId="ADAL" clId="{9E6F3BD5-CFA1-A443-A07D-651066B5701F}" dt="2019-01-09T15:15:12.162" v="9" actId="20577"/>
        <pc:sldMkLst>
          <pc:docMk/>
          <pc:sldMk cId="1024636892" sldId="682"/>
        </pc:sldMkLst>
        <pc:spChg chg="mod">
          <ac:chgData name="Ahmed Sherif" userId="0d9c2cd4-293c-43c0-bd4f-46666b0139c6" providerId="ADAL" clId="{9E6F3BD5-CFA1-A443-A07D-651066B5701F}" dt="2019-01-09T15:15:12.162" v="9" actId="20577"/>
          <ac:spMkLst>
            <pc:docMk/>
            <pc:sldMk cId="1024636892" sldId="682"/>
            <ac:spMk id="243" creationId="{616ECFB4-F0AC-4000-8AFE-9951B16C325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A29E-7FF8-450F-82E4-AD6738A508F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F4C45-476B-4647-BCB5-003E6C0D816D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06E91199-A7C5-47B7-951D-A38AB7FC618D}" type="parTrans" cxnId="{5C3AC1C1-79F8-4EC0-9D03-A7A7DD3396C9}">
      <dgm:prSet/>
      <dgm:spPr/>
      <dgm:t>
        <a:bodyPr/>
        <a:lstStyle/>
        <a:p>
          <a:endParaRPr lang="en-US"/>
        </a:p>
      </dgm:t>
    </dgm:pt>
    <dgm:pt modelId="{D9822A86-66FF-4F52-A2E5-6FEA51095B37}" type="sibTrans" cxnId="{5C3AC1C1-79F8-4EC0-9D03-A7A7DD3396C9}">
      <dgm:prSet/>
      <dgm:spPr/>
      <dgm:t>
        <a:bodyPr/>
        <a:lstStyle/>
        <a:p>
          <a:endParaRPr lang="en-US"/>
        </a:p>
      </dgm:t>
    </dgm:pt>
    <dgm:pt modelId="{D34EC042-893A-4601-82EE-7D9B7E228995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cs typeface="Segoe UI Semibold"/>
            </a:rPr>
            <a:t>Focus on c</a:t>
          </a:r>
          <a:r>
            <a:rPr lang="en-US" sz="1400" dirty="0"/>
            <a:t>ore human abilities such as vision, speech, language, decision making, and other complex tasks</a:t>
          </a:r>
        </a:p>
      </dgm:t>
    </dgm:pt>
    <dgm:pt modelId="{65A9F41D-A884-4058-878C-3298A8AE119B}" type="parTrans" cxnId="{1BE2CA45-2CE7-4F73-A747-2E6C0F30EF97}">
      <dgm:prSet/>
      <dgm:spPr/>
      <dgm:t>
        <a:bodyPr/>
        <a:lstStyle/>
        <a:p>
          <a:endParaRPr lang="en-US"/>
        </a:p>
      </dgm:t>
    </dgm:pt>
    <dgm:pt modelId="{B637215B-21BE-49AF-BDAA-E02EFEDCC40D}" type="sibTrans" cxnId="{1BE2CA45-2CE7-4F73-A747-2E6C0F30EF97}">
      <dgm:prSet/>
      <dgm:spPr/>
      <dgm:t>
        <a:bodyPr/>
        <a:lstStyle/>
        <a:p>
          <a:endParaRPr lang="en-US"/>
        </a:p>
      </dgm:t>
    </dgm:pt>
    <dgm:pt modelId="{ED03104F-D241-421B-9B76-C8EB24FD222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800" dirty="0"/>
            <a:t>Machine Learning</a:t>
          </a:r>
        </a:p>
      </dgm:t>
    </dgm:pt>
    <dgm:pt modelId="{6CFFA72D-6808-41F1-91B3-C043BFFE91F3}" type="parTrans" cxnId="{F79F6D2D-B5B1-44B0-91F2-C4C8FD9670B0}">
      <dgm:prSet/>
      <dgm:spPr/>
      <dgm:t>
        <a:bodyPr/>
        <a:lstStyle/>
        <a:p>
          <a:endParaRPr lang="en-US"/>
        </a:p>
      </dgm:t>
    </dgm:pt>
    <dgm:pt modelId="{201B5E38-C064-4ADC-BEA8-A6E61AF9C969}" type="sibTrans" cxnId="{F79F6D2D-B5B1-44B0-91F2-C4C8FD9670B0}">
      <dgm:prSet/>
      <dgm:spPr/>
      <dgm:t>
        <a:bodyPr/>
        <a:lstStyle/>
        <a:p>
          <a:endParaRPr lang="en-US"/>
        </a:p>
      </dgm:t>
    </dgm:pt>
    <dgm:pt modelId="{5344C82F-FD20-4078-9992-24AF95FB886C}">
      <dgm:prSet phldrT="[Text]" custT="1"/>
      <dgm:spPr>
        <a:solidFill>
          <a:schemeClr val="accent2">
            <a:lumMod val="25000"/>
            <a:lumOff val="75000"/>
            <a:alpha val="90000"/>
          </a:schemeClr>
        </a:solidFill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Create models that predict, prescribe, group, or identify </a:t>
          </a:r>
        </a:p>
      </dgm:t>
    </dgm:pt>
    <dgm:pt modelId="{78CB99F3-3C25-4025-8BFE-70E5289D0C56}" type="parTrans" cxnId="{8E63A8D3-F924-47F3-977C-D0952947BA54}">
      <dgm:prSet/>
      <dgm:spPr/>
      <dgm:t>
        <a:bodyPr/>
        <a:lstStyle/>
        <a:p>
          <a:endParaRPr lang="en-US"/>
        </a:p>
      </dgm:t>
    </dgm:pt>
    <dgm:pt modelId="{5C5B0287-0366-41F6-A371-0E7BDDDEB493}" type="sibTrans" cxnId="{8E63A8D3-F924-47F3-977C-D0952947BA54}">
      <dgm:prSet/>
      <dgm:spPr/>
      <dgm:t>
        <a:bodyPr/>
        <a:lstStyle/>
        <a:p>
          <a:endParaRPr lang="en-US"/>
        </a:p>
      </dgm:t>
    </dgm:pt>
    <dgm:pt modelId="{C01E3284-9C9B-4DED-BF9F-058BB12DE024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Designing machines and software to emulate these processes. </a:t>
          </a:r>
        </a:p>
      </dgm:t>
    </dgm:pt>
    <dgm:pt modelId="{6B8F8F01-8104-41F7-9D97-E274EC3D7C41}" type="parTrans" cxnId="{C5F2D45B-2466-433B-B5D1-31FAF16AD406}">
      <dgm:prSet/>
      <dgm:spPr/>
      <dgm:t>
        <a:bodyPr/>
        <a:lstStyle/>
        <a:p>
          <a:endParaRPr lang="en-US"/>
        </a:p>
      </dgm:t>
    </dgm:pt>
    <dgm:pt modelId="{910A38A0-E1F1-4905-94CA-97D586906680}" type="sibTrans" cxnId="{C5F2D45B-2466-433B-B5D1-31FAF16AD406}">
      <dgm:prSet/>
      <dgm:spPr/>
      <dgm:t>
        <a:bodyPr/>
        <a:lstStyle/>
        <a:p>
          <a:endParaRPr lang="en-US"/>
        </a:p>
      </dgm:t>
    </dgm:pt>
    <dgm:pt modelId="{CD2E4FC8-5BA5-4FDE-ACDD-A3B539BEC8DD}" type="pres">
      <dgm:prSet presAssocID="{8F3DA29E-7FF8-450F-82E4-AD6738A508FD}" presName="Name0" presStyleCnt="0">
        <dgm:presLayoutVars>
          <dgm:dir/>
          <dgm:animLvl val="lvl"/>
          <dgm:resizeHandles/>
        </dgm:presLayoutVars>
      </dgm:prSet>
      <dgm:spPr/>
    </dgm:pt>
    <dgm:pt modelId="{DE69F5BC-39FF-4DFC-879F-758C4B821F09}" type="pres">
      <dgm:prSet presAssocID="{B5FF4C45-476B-4647-BCB5-003E6C0D816D}" presName="linNode" presStyleCnt="0"/>
      <dgm:spPr/>
    </dgm:pt>
    <dgm:pt modelId="{5D2EF6D7-4940-4718-B906-D62EC9D5AE63}" type="pres">
      <dgm:prSet presAssocID="{B5FF4C45-476B-4647-BCB5-003E6C0D816D}" presName="parentShp" presStyleLbl="node1" presStyleIdx="0" presStyleCnt="2">
        <dgm:presLayoutVars>
          <dgm:bulletEnabled val="1"/>
        </dgm:presLayoutVars>
      </dgm:prSet>
      <dgm:spPr/>
    </dgm:pt>
    <dgm:pt modelId="{BC761600-B85F-4E64-B342-5A23BE77675E}" type="pres">
      <dgm:prSet presAssocID="{B5FF4C45-476B-4647-BCB5-003E6C0D816D}" presName="childShp" presStyleLbl="bgAccFollowNode1" presStyleIdx="0" presStyleCnt="2">
        <dgm:presLayoutVars>
          <dgm:bulletEnabled val="1"/>
        </dgm:presLayoutVars>
      </dgm:prSet>
      <dgm:spPr/>
    </dgm:pt>
    <dgm:pt modelId="{BFF3698B-DC8B-49F4-A9BF-8EB3F3E2C17A}" type="pres">
      <dgm:prSet presAssocID="{D9822A86-66FF-4F52-A2E5-6FEA51095B37}" presName="spacing" presStyleCnt="0"/>
      <dgm:spPr/>
    </dgm:pt>
    <dgm:pt modelId="{24AEA80D-9D42-4A3D-BABD-B3AD29435D8B}" type="pres">
      <dgm:prSet presAssocID="{ED03104F-D241-421B-9B76-C8EB24FD222C}" presName="linNode" presStyleCnt="0"/>
      <dgm:spPr/>
    </dgm:pt>
    <dgm:pt modelId="{DE0427B8-50AA-453E-9F6F-1F4355E0DCAF}" type="pres">
      <dgm:prSet presAssocID="{ED03104F-D241-421B-9B76-C8EB24FD222C}" presName="parentShp" presStyleLbl="node1" presStyleIdx="1" presStyleCnt="2" custLinFactNeighborX="3266" custLinFactNeighborY="-118">
        <dgm:presLayoutVars>
          <dgm:bulletEnabled val="1"/>
        </dgm:presLayoutVars>
      </dgm:prSet>
      <dgm:spPr/>
    </dgm:pt>
    <dgm:pt modelId="{00C5DB34-1F73-4BAA-BB74-5D6AEAE3A202}" type="pres">
      <dgm:prSet presAssocID="{ED03104F-D241-421B-9B76-C8EB24FD222C}" presName="childShp" presStyleLbl="bgAccFollowNode1" presStyleIdx="1" presStyleCnt="2" custScaleX="91424" custLinFactNeighborX="32011" custLinFactNeighborY="-118">
        <dgm:presLayoutVars>
          <dgm:bulletEnabled val="1"/>
        </dgm:presLayoutVars>
      </dgm:prSet>
      <dgm:spPr/>
    </dgm:pt>
  </dgm:ptLst>
  <dgm:cxnLst>
    <dgm:cxn modelId="{3757D712-FDE7-458C-BF6F-77CB5B945810}" type="presOf" srcId="{D34EC042-893A-4601-82EE-7D9B7E228995}" destId="{BC761600-B85F-4E64-B342-5A23BE77675E}" srcOrd="0" destOrd="0" presId="urn:microsoft.com/office/officeart/2005/8/layout/vList6"/>
    <dgm:cxn modelId="{9FEBA017-ED2A-4A12-BBFA-97136419FEC8}" type="presOf" srcId="{B5FF4C45-476B-4647-BCB5-003E6C0D816D}" destId="{5D2EF6D7-4940-4718-B906-D62EC9D5AE63}" srcOrd="0" destOrd="0" presId="urn:microsoft.com/office/officeart/2005/8/layout/vList6"/>
    <dgm:cxn modelId="{F79F6D2D-B5B1-44B0-91F2-C4C8FD9670B0}" srcId="{8F3DA29E-7FF8-450F-82E4-AD6738A508FD}" destId="{ED03104F-D241-421B-9B76-C8EB24FD222C}" srcOrd="1" destOrd="0" parTransId="{6CFFA72D-6808-41F1-91B3-C043BFFE91F3}" sibTransId="{201B5E38-C064-4ADC-BEA8-A6E61AF9C969}"/>
    <dgm:cxn modelId="{D60D1734-6DA0-4704-9885-CB041632F022}" type="presOf" srcId="{ED03104F-D241-421B-9B76-C8EB24FD222C}" destId="{DE0427B8-50AA-453E-9F6F-1F4355E0DCAF}" srcOrd="0" destOrd="0" presId="urn:microsoft.com/office/officeart/2005/8/layout/vList6"/>
    <dgm:cxn modelId="{1BE2CA45-2CE7-4F73-A747-2E6C0F30EF97}" srcId="{B5FF4C45-476B-4647-BCB5-003E6C0D816D}" destId="{D34EC042-893A-4601-82EE-7D9B7E228995}" srcOrd="0" destOrd="0" parTransId="{65A9F41D-A884-4058-878C-3298A8AE119B}" sibTransId="{B637215B-21BE-49AF-BDAA-E02EFEDCC40D}"/>
    <dgm:cxn modelId="{63620E50-A354-4E0D-BF6A-317068D7D398}" type="presOf" srcId="{8F3DA29E-7FF8-450F-82E4-AD6738A508FD}" destId="{CD2E4FC8-5BA5-4FDE-ACDD-A3B539BEC8DD}" srcOrd="0" destOrd="0" presId="urn:microsoft.com/office/officeart/2005/8/layout/vList6"/>
    <dgm:cxn modelId="{C5F2D45B-2466-433B-B5D1-31FAF16AD406}" srcId="{B5FF4C45-476B-4647-BCB5-003E6C0D816D}" destId="{C01E3284-9C9B-4DED-BF9F-058BB12DE024}" srcOrd="1" destOrd="0" parTransId="{6B8F8F01-8104-41F7-9D97-E274EC3D7C41}" sibTransId="{910A38A0-E1F1-4905-94CA-97D586906680}"/>
    <dgm:cxn modelId="{235AED5C-E26C-4610-A9A4-1FB540CD9CE4}" type="presOf" srcId="{5344C82F-FD20-4078-9992-24AF95FB886C}" destId="{00C5DB34-1F73-4BAA-BB74-5D6AEAE3A202}" srcOrd="0" destOrd="0" presId="urn:microsoft.com/office/officeart/2005/8/layout/vList6"/>
    <dgm:cxn modelId="{84F042A5-DAD1-4251-8A04-B2DFC17E725B}" type="presOf" srcId="{C01E3284-9C9B-4DED-BF9F-058BB12DE024}" destId="{BC761600-B85F-4E64-B342-5A23BE77675E}" srcOrd="0" destOrd="1" presId="urn:microsoft.com/office/officeart/2005/8/layout/vList6"/>
    <dgm:cxn modelId="{5C3AC1C1-79F8-4EC0-9D03-A7A7DD3396C9}" srcId="{8F3DA29E-7FF8-450F-82E4-AD6738A508FD}" destId="{B5FF4C45-476B-4647-BCB5-003E6C0D816D}" srcOrd="0" destOrd="0" parTransId="{06E91199-A7C5-47B7-951D-A38AB7FC618D}" sibTransId="{D9822A86-66FF-4F52-A2E5-6FEA51095B37}"/>
    <dgm:cxn modelId="{8E63A8D3-F924-47F3-977C-D0952947BA54}" srcId="{ED03104F-D241-421B-9B76-C8EB24FD222C}" destId="{5344C82F-FD20-4078-9992-24AF95FB886C}" srcOrd="0" destOrd="0" parTransId="{78CB99F3-3C25-4025-8BFE-70E5289D0C56}" sibTransId="{5C5B0287-0366-41F6-A371-0E7BDDDEB493}"/>
    <dgm:cxn modelId="{EA203A6A-F028-4732-BC37-5A7D887A0919}" type="presParOf" srcId="{CD2E4FC8-5BA5-4FDE-ACDD-A3B539BEC8DD}" destId="{DE69F5BC-39FF-4DFC-879F-758C4B821F09}" srcOrd="0" destOrd="0" presId="urn:microsoft.com/office/officeart/2005/8/layout/vList6"/>
    <dgm:cxn modelId="{4A3EE99A-B43D-472E-9BF3-733E58F5F3AC}" type="presParOf" srcId="{DE69F5BC-39FF-4DFC-879F-758C4B821F09}" destId="{5D2EF6D7-4940-4718-B906-D62EC9D5AE63}" srcOrd="0" destOrd="0" presId="urn:microsoft.com/office/officeart/2005/8/layout/vList6"/>
    <dgm:cxn modelId="{7CA0B251-B660-4137-ACA4-C157E23FB067}" type="presParOf" srcId="{DE69F5BC-39FF-4DFC-879F-758C4B821F09}" destId="{BC761600-B85F-4E64-B342-5A23BE77675E}" srcOrd="1" destOrd="0" presId="urn:microsoft.com/office/officeart/2005/8/layout/vList6"/>
    <dgm:cxn modelId="{12786ABE-A8A0-4D3B-9A85-879258F000FD}" type="presParOf" srcId="{CD2E4FC8-5BA5-4FDE-ACDD-A3B539BEC8DD}" destId="{BFF3698B-DC8B-49F4-A9BF-8EB3F3E2C17A}" srcOrd="1" destOrd="0" presId="urn:microsoft.com/office/officeart/2005/8/layout/vList6"/>
    <dgm:cxn modelId="{457527FC-885C-4E5A-BE34-7DB11A85FE93}" type="presParOf" srcId="{CD2E4FC8-5BA5-4FDE-ACDD-A3B539BEC8DD}" destId="{24AEA80D-9D42-4A3D-BABD-B3AD29435D8B}" srcOrd="2" destOrd="0" presId="urn:microsoft.com/office/officeart/2005/8/layout/vList6"/>
    <dgm:cxn modelId="{2A59CF5F-2785-4116-BE7D-623DC715CE73}" type="presParOf" srcId="{24AEA80D-9D42-4A3D-BABD-B3AD29435D8B}" destId="{DE0427B8-50AA-453E-9F6F-1F4355E0DCAF}" srcOrd="0" destOrd="0" presId="urn:microsoft.com/office/officeart/2005/8/layout/vList6"/>
    <dgm:cxn modelId="{BF9C922E-BF49-47FD-B34F-761B482887E4}" type="presParOf" srcId="{24AEA80D-9D42-4A3D-BABD-B3AD29435D8B}" destId="{00C5DB34-1F73-4BAA-BB74-5D6AEAE3A2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868FF-E03C-4D2F-9957-4DDAD59FD0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E95DEFC-B0C3-4849-A0A3-E1D5E70ED0ED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2200"/>
            <a:t>Unsupervised Learning</a:t>
          </a:r>
        </a:p>
      </dgm:t>
    </dgm:pt>
    <dgm:pt modelId="{F18BA23F-3B5A-4B83-986B-5BC2145451F9}" type="parTrans" cxnId="{BA9E9DF8-6645-473D-8DDE-9A7DF8869FB5}">
      <dgm:prSet/>
      <dgm:spPr/>
      <dgm:t>
        <a:bodyPr/>
        <a:lstStyle/>
        <a:p>
          <a:endParaRPr lang="en-US"/>
        </a:p>
      </dgm:t>
    </dgm:pt>
    <dgm:pt modelId="{7138D14C-1755-41C7-A2C7-34D2FAAE076E}" type="sibTrans" cxnId="{BA9E9DF8-6645-473D-8DDE-9A7DF8869FB5}">
      <dgm:prSet/>
      <dgm:spPr/>
      <dgm:t>
        <a:bodyPr/>
        <a:lstStyle/>
        <a:p>
          <a:endParaRPr lang="en-US"/>
        </a:p>
      </dgm:t>
    </dgm:pt>
    <dgm:pt modelId="{D13CE388-278B-4462-900F-84185AB6FEC1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2200"/>
            <a:t>Supervised learning</a:t>
          </a:r>
        </a:p>
      </dgm:t>
    </dgm:pt>
    <dgm:pt modelId="{1AB6DB4F-F964-4FF9-AAFF-9C0C424331D4}" type="parTrans" cxnId="{E4D91151-3C0C-4688-A844-0263EB0801FD}">
      <dgm:prSet/>
      <dgm:spPr/>
      <dgm:t>
        <a:bodyPr/>
        <a:lstStyle/>
        <a:p>
          <a:endParaRPr lang="en-US"/>
        </a:p>
      </dgm:t>
    </dgm:pt>
    <dgm:pt modelId="{6469F270-2431-4E7A-A6AC-808D729FC309}" type="sibTrans" cxnId="{E4D91151-3C0C-4688-A844-0263EB0801FD}">
      <dgm:prSet/>
      <dgm:spPr/>
      <dgm:t>
        <a:bodyPr/>
        <a:lstStyle/>
        <a:p>
          <a:endParaRPr lang="en-US"/>
        </a:p>
      </dgm:t>
    </dgm:pt>
    <dgm:pt modelId="{48BBC0D1-6B13-4553-9495-38AFF904C536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1"/>
            <a:t>Unlabeled Data</a:t>
          </a:r>
        </a:p>
      </dgm:t>
    </dgm:pt>
    <dgm:pt modelId="{985B47C1-102A-4182-B8BE-3832AFAB51FB}" type="parTrans" cxnId="{E08A9CE8-105B-4A59-85B2-7A97DED397A9}">
      <dgm:prSet/>
      <dgm:spPr/>
      <dgm:t>
        <a:bodyPr/>
        <a:lstStyle/>
        <a:p>
          <a:endParaRPr lang="en-US"/>
        </a:p>
      </dgm:t>
    </dgm:pt>
    <dgm:pt modelId="{512C68B5-673D-4565-8A5A-5EAA0C58A6CE}" type="sibTrans" cxnId="{E08A9CE8-105B-4A59-85B2-7A97DED397A9}">
      <dgm:prSet/>
      <dgm:spPr/>
      <dgm:t>
        <a:bodyPr/>
        <a:lstStyle/>
        <a:p>
          <a:endParaRPr lang="en-US"/>
        </a:p>
      </dgm:t>
    </dgm:pt>
    <dgm:pt modelId="{E44A01ED-2FAE-44C3-A365-1AB0FA390E1B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Clustering (K-means)</a:t>
          </a:r>
        </a:p>
      </dgm:t>
    </dgm:pt>
    <dgm:pt modelId="{77B0107A-1EFA-4E00-AAC2-01DFD35E456B}" type="parTrans" cxnId="{D420085F-2146-4143-9EDA-73970B2539A4}">
      <dgm:prSet/>
      <dgm:spPr/>
      <dgm:t>
        <a:bodyPr/>
        <a:lstStyle/>
        <a:p>
          <a:endParaRPr lang="en-US"/>
        </a:p>
      </dgm:t>
    </dgm:pt>
    <dgm:pt modelId="{C41C38DA-8B7C-43B1-9D0B-0B573B01667D}" type="sibTrans" cxnId="{D420085F-2146-4143-9EDA-73970B2539A4}">
      <dgm:prSet/>
      <dgm:spPr/>
      <dgm:t>
        <a:bodyPr/>
        <a:lstStyle/>
        <a:p>
          <a:endParaRPr lang="en-US"/>
        </a:p>
      </dgm:t>
    </dgm:pt>
    <dgm:pt modelId="{F27306CE-A20C-4255-A343-467EBBBF3C75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Market Basket Analysis (Apriori Algorithm)</a:t>
          </a:r>
        </a:p>
      </dgm:t>
    </dgm:pt>
    <dgm:pt modelId="{EF15E1E6-4310-4C8C-AD10-7FEAE7BFE05D}" type="parTrans" cxnId="{082D83B3-3CBA-4EEA-A0BD-C48246CDDB0E}">
      <dgm:prSet/>
      <dgm:spPr/>
      <dgm:t>
        <a:bodyPr/>
        <a:lstStyle/>
        <a:p>
          <a:endParaRPr lang="en-US"/>
        </a:p>
      </dgm:t>
    </dgm:pt>
    <dgm:pt modelId="{1CF190EF-4E65-4D36-A103-AAC12C9D0CC5}" type="sibTrans" cxnId="{082D83B3-3CBA-4EEA-A0BD-C48246CDDB0E}">
      <dgm:prSet/>
      <dgm:spPr/>
      <dgm:t>
        <a:bodyPr/>
        <a:lstStyle/>
        <a:p>
          <a:endParaRPr lang="en-US"/>
        </a:p>
      </dgm:t>
    </dgm:pt>
    <dgm:pt modelId="{2EFAA0FE-5E47-4557-9AC5-659BF758977D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 dirty="0"/>
            <a:t>Anomaly Detection (Extreme Studentized Deviate Test)</a:t>
          </a:r>
        </a:p>
      </dgm:t>
    </dgm:pt>
    <dgm:pt modelId="{65DFFE2A-C969-41DD-8686-6E08D516916B}" type="parTrans" cxnId="{EE2A8531-1F28-4A6B-84D5-E226400B6F8B}">
      <dgm:prSet/>
      <dgm:spPr/>
      <dgm:t>
        <a:bodyPr/>
        <a:lstStyle/>
        <a:p>
          <a:endParaRPr lang="en-US"/>
        </a:p>
      </dgm:t>
    </dgm:pt>
    <dgm:pt modelId="{31A164B8-3278-40E3-A19A-173FB0DE6BEE}" type="sibTrans" cxnId="{EE2A8531-1F28-4A6B-84D5-E226400B6F8B}">
      <dgm:prSet/>
      <dgm:spPr/>
      <dgm:t>
        <a:bodyPr/>
        <a:lstStyle/>
        <a:p>
          <a:endParaRPr lang="en-US"/>
        </a:p>
      </dgm:t>
    </dgm:pt>
    <dgm:pt modelId="{0B15E621-82CB-430C-B370-B0B33ECFD42A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Text mining (Latent Dirichlet Allocation)</a:t>
          </a:r>
        </a:p>
      </dgm:t>
    </dgm:pt>
    <dgm:pt modelId="{1B5CFFEB-1D3B-46BA-80BC-77DED6CF85FE}" type="parTrans" cxnId="{C95DBEEF-D3E9-4922-830C-97A5C80EC8DC}">
      <dgm:prSet/>
      <dgm:spPr/>
      <dgm:t>
        <a:bodyPr/>
        <a:lstStyle/>
        <a:p>
          <a:endParaRPr lang="en-US"/>
        </a:p>
      </dgm:t>
    </dgm:pt>
    <dgm:pt modelId="{685A491A-8E14-461E-92F1-5005644E1E83}" type="sibTrans" cxnId="{C95DBEEF-D3E9-4922-830C-97A5C80EC8DC}">
      <dgm:prSet/>
      <dgm:spPr/>
      <dgm:t>
        <a:bodyPr/>
        <a:lstStyle/>
        <a:p>
          <a:endParaRPr lang="en-US"/>
        </a:p>
      </dgm:t>
    </dgm:pt>
    <dgm:pt modelId="{291E61E5-0990-45F8-A4ED-268D3DA59F0E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1"/>
            <a:t>Labeled Data</a:t>
          </a:r>
        </a:p>
      </dgm:t>
    </dgm:pt>
    <dgm:pt modelId="{CE54DB72-DAFB-4ACB-AAAD-F63DD37DFBA5}" type="parTrans" cxnId="{22549946-AB8F-422B-8312-1AE9D45A02E7}">
      <dgm:prSet/>
      <dgm:spPr/>
      <dgm:t>
        <a:bodyPr/>
        <a:lstStyle/>
        <a:p>
          <a:endParaRPr lang="en-US"/>
        </a:p>
      </dgm:t>
    </dgm:pt>
    <dgm:pt modelId="{DDD8A423-983D-491F-943A-BF6C052DBEC0}" type="sibTrans" cxnId="{22549946-AB8F-422B-8312-1AE9D45A02E7}">
      <dgm:prSet/>
      <dgm:spPr/>
      <dgm:t>
        <a:bodyPr/>
        <a:lstStyle/>
        <a:p>
          <a:endParaRPr lang="en-US"/>
        </a:p>
      </dgm:t>
    </dgm:pt>
    <dgm:pt modelId="{0D8F5253-E559-4256-97CC-DB1D1D250DA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Anomaly Detection (Support Vector Machine)</a:t>
          </a:r>
        </a:p>
      </dgm:t>
    </dgm:pt>
    <dgm:pt modelId="{EAD7AE58-51EE-4E06-A68C-D3A85696AC29}" type="parTrans" cxnId="{FCE7E3BE-A07A-4481-BD92-94FC7B23987A}">
      <dgm:prSet/>
      <dgm:spPr/>
      <dgm:t>
        <a:bodyPr/>
        <a:lstStyle/>
        <a:p>
          <a:endParaRPr lang="en-US"/>
        </a:p>
      </dgm:t>
    </dgm:pt>
    <dgm:pt modelId="{D28C31B6-845E-42A6-80F9-122B7D5D0F7C}" type="sibTrans" cxnId="{FCE7E3BE-A07A-4481-BD92-94FC7B23987A}">
      <dgm:prSet/>
      <dgm:spPr/>
      <dgm:t>
        <a:bodyPr/>
        <a:lstStyle/>
        <a:p>
          <a:endParaRPr lang="en-US"/>
        </a:p>
      </dgm:t>
    </dgm:pt>
    <dgm:pt modelId="{755C45ED-4342-4987-B1F6-7A59F600D91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Text mining (Support Vector Machine)</a:t>
          </a:r>
        </a:p>
      </dgm:t>
    </dgm:pt>
    <dgm:pt modelId="{3EC64872-3188-4E59-8CFD-368C1CED433E}" type="parTrans" cxnId="{D328221D-6E57-4193-8DBB-41C1389D0CC4}">
      <dgm:prSet/>
      <dgm:spPr/>
      <dgm:t>
        <a:bodyPr/>
        <a:lstStyle/>
        <a:p>
          <a:endParaRPr lang="en-US"/>
        </a:p>
      </dgm:t>
    </dgm:pt>
    <dgm:pt modelId="{957606FF-2056-4A61-AC25-BEB76DD46887}" type="sibTrans" cxnId="{D328221D-6E57-4193-8DBB-41C1389D0CC4}">
      <dgm:prSet/>
      <dgm:spPr/>
      <dgm:t>
        <a:bodyPr/>
        <a:lstStyle/>
        <a:p>
          <a:endParaRPr lang="en-US"/>
        </a:p>
      </dgm:t>
    </dgm:pt>
    <dgm:pt modelId="{919B2DE0-5D36-4D9A-A3A4-1D26D403394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Regression (Linear Regression)</a:t>
          </a:r>
        </a:p>
      </dgm:t>
    </dgm:pt>
    <dgm:pt modelId="{2EBB94D6-6183-4B28-B355-1B79387C8994}" type="parTrans" cxnId="{5A05B74A-A460-4082-B77D-6F241EDC83B3}">
      <dgm:prSet/>
      <dgm:spPr/>
      <dgm:t>
        <a:bodyPr/>
        <a:lstStyle/>
        <a:p>
          <a:endParaRPr lang="en-US"/>
        </a:p>
      </dgm:t>
    </dgm:pt>
    <dgm:pt modelId="{780C5C19-5C14-4AD6-B155-F52BBC7D692A}" type="sibTrans" cxnId="{5A05B74A-A460-4082-B77D-6F241EDC83B3}">
      <dgm:prSet/>
      <dgm:spPr/>
      <dgm:t>
        <a:bodyPr/>
        <a:lstStyle/>
        <a:p>
          <a:endParaRPr lang="en-US"/>
        </a:p>
      </dgm:t>
    </dgm:pt>
    <dgm:pt modelId="{BFC9A1BA-1C8E-4C00-8AEA-9B74EE05E438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Classification (Random Forest)</a:t>
          </a:r>
        </a:p>
      </dgm:t>
    </dgm:pt>
    <dgm:pt modelId="{B899CEB6-95FF-417E-9E98-47C9EE0FE7AC}" type="parTrans" cxnId="{E7F286FA-237D-40DE-BD70-A7BDB3C10CF8}">
      <dgm:prSet/>
      <dgm:spPr/>
      <dgm:t>
        <a:bodyPr/>
        <a:lstStyle/>
        <a:p>
          <a:endParaRPr lang="en-US"/>
        </a:p>
      </dgm:t>
    </dgm:pt>
    <dgm:pt modelId="{E7C786CB-0030-4147-ABC6-572222FB6195}" type="sibTrans" cxnId="{E7F286FA-237D-40DE-BD70-A7BDB3C10CF8}">
      <dgm:prSet/>
      <dgm:spPr/>
      <dgm:t>
        <a:bodyPr/>
        <a:lstStyle/>
        <a:p>
          <a:endParaRPr lang="en-US"/>
        </a:p>
      </dgm:t>
    </dgm:pt>
    <dgm:pt modelId="{57069AFF-72F6-4849-9DD0-177A1DE5E9BD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Sentiment analysis (Neural Network)</a:t>
          </a:r>
        </a:p>
      </dgm:t>
    </dgm:pt>
    <dgm:pt modelId="{0FFECCB1-E7F7-4BBE-A554-BC6D9A64BE51}" type="parTrans" cxnId="{15989397-FA60-489C-A0D5-FB312E8418D8}">
      <dgm:prSet/>
      <dgm:spPr/>
      <dgm:t>
        <a:bodyPr/>
        <a:lstStyle/>
        <a:p>
          <a:endParaRPr lang="en-US"/>
        </a:p>
      </dgm:t>
    </dgm:pt>
    <dgm:pt modelId="{BD7EFD7B-5B20-4CE3-BC6B-99078710763D}" type="sibTrans" cxnId="{15989397-FA60-489C-A0D5-FB312E8418D8}">
      <dgm:prSet/>
      <dgm:spPr/>
      <dgm:t>
        <a:bodyPr/>
        <a:lstStyle/>
        <a:p>
          <a:endParaRPr lang="en-US"/>
        </a:p>
      </dgm:t>
    </dgm:pt>
    <dgm:pt modelId="{29A1C0CE-9459-4B3C-BF5D-24C6979A45BC}" type="pres">
      <dgm:prSet presAssocID="{A05868FF-E03C-4D2F-9957-4DDAD59FD07A}" presName="compositeShape" presStyleCnt="0">
        <dgm:presLayoutVars>
          <dgm:chMax val="7"/>
          <dgm:dir/>
          <dgm:resizeHandles val="exact"/>
        </dgm:presLayoutVars>
      </dgm:prSet>
      <dgm:spPr/>
    </dgm:pt>
    <dgm:pt modelId="{C36F4ADD-B98F-4BF5-BAAE-F369056AE9FC}" type="pres">
      <dgm:prSet presAssocID="{4E95DEFC-B0C3-4849-A0A3-E1D5E70ED0ED}" presName="circ1" presStyleLbl="vennNode1" presStyleIdx="0" presStyleCnt="2" custScaleX="105029" custLinFactNeighborX="-16381" custLinFactNeighborY="117"/>
      <dgm:spPr/>
    </dgm:pt>
    <dgm:pt modelId="{A70FC85C-1D69-47FB-8FD5-0865496B3B53}" type="pres">
      <dgm:prSet presAssocID="{4E95DEFC-B0C3-4849-A0A3-E1D5E70ED0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5D4821-95AE-4988-A9D6-A5B27566DFB5}" type="pres">
      <dgm:prSet presAssocID="{D13CE388-278B-4462-900F-84185AB6FEC1}" presName="circ2" presStyleLbl="vennNode1" presStyleIdx="1" presStyleCnt="2" custScaleX="108753" custLinFactNeighborX="11835" custLinFactNeighborY="273"/>
      <dgm:spPr/>
    </dgm:pt>
    <dgm:pt modelId="{79C2F019-C92A-4B3D-B134-F660231B717C}" type="pres">
      <dgm:prSet presAssocID="{D13CE388-278B-4462-900F-84185AB6FEC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FA7AD09-BC7D-45E9-B1E5-AD5D716230A1}" type="presOf" srcId="{0D8F5253-E559-4256-97CC-DB1D1D250DAC}" destId="{79C2F019-C92A-4B3D-B134-F660231B717C}" srcOrd="1" destOrd="2" presId="urn:microsoft.com/office/officeart/2005/8/layout/venn1"/>
    <dgm:cxn modelId="{C0520A0D-0C9F-42E4-AD65-5DFA6EA5A65C}" type="presOf" srcId="{E44A01ED-2FAE-44C3-A365-1AB0FA390E1B}" destId="{A70FC85C-1D69-47FB-8FD5-0865496B3B53}" srcOrd="1" destOrd="2" presId="urn:microsoft.com/office/officeart/2005/8/layout/venn1"/>
    <dgm:cxn modelId="{DB5EB810-972D-4A61-B2DF-761D252EFA5F}" type="presOf" srcId="{48BBC0D1-6B13-4553-9495-38AFF904C536}" destId="{C36F4ADD-B98F-4BF5-BAAE-F369056AE9FC}" srcOrd="0" destOrd="1" presId="urn:microsoft.com/office/officeart/2005/8/layout/venn1"/>
    <dgm:cxn modelId="{D328221D-6E57-4193-8DBB-41C1389D0CC4}" srcId="{D13CE388-278B-4462-900F-84185AB6FEC1}" destId="{755C45ED-4342-4987-B1F6-7A59F600D91E}" srcOrd="2" destOrd="0" parTransId="{3EC64872-3188-4E59-8CFD-368C1CED433E}" sibTransId="{957606FF-2056-4A61-AC25-BEB76DD46887}"/>
    <dgm:cxn modelId="{BAD0A521-EB25-4FA7-AFC5-753CC79103A7}" type="presOf" srcId="{BFC9A1BA-1C8E-4C00-8AEA-9B74EE05E438}" destId="{205D4821-95AE-4988-A9D6-A5B27566DFB5}" srcOrd="0" destOrd="5" presId="urn:microsoft.com/office/officeart/2005/8/layout/venn1"/>
    <dgm:cxn modelId="{EE2A8531-1F28-4A6B-84D5-E226400B6F8B}" srcId="{4E95DEFC-B0C3-4849-A0A3-E1D5E70ED0ED}" destId="{2EFAA0FE-5E47-4557-9AC5-659BF758977D}" srcOrd="3" destOrd="0" parTransId="{65DFFE2A-C969-41DD-8686-6E08D516916B}" sibTransId="{31A164B8-3278-40E3-A19A-173FB0DE6BEE}"/>
    <dgm:cxn modelId="{48BCEB31-FCC8-44B7-A62E-095D592DD81B}" type="presOf" srcId="{291E61E5-0990-45F8-A4ED-268D3DA59F0E}" destId="{79C2F019-C92A-4B3D-B134-F660231B717C}" srcOrd="1" destOrd="1" presId="urn:microsoft.com/office/officeart/2005/8/layout/venn1"/>
    <dgm:cxn modelId="{5AE8EC39-CB34-41F2-8617-AC0BB59C89D8}" type="presOf" srcId="{2EFAA0FE-5E47-4557-9AC5-659BF758977D}" destId="{A70FC85C-1D69-47FB-8FD5-0865496B3B53}" srcOrd="1" destOrd="4" presId="urn:microsoft.com/office/officeart/2005/8/layout/venn1"/>
    <dgm:cxn modelId="{22549946-AB8F-422B-8312-1AE9D45A02E7}" srcId="{D13CE388-278B-4462-900F-84185AB6FEC1}" destId="{291E61E5-0990-45F8-A4ED-268D3DA59F0E}" srcOrd="0" destOrd="0" parTransId="{CE54DB72-DAFB-4ACB-AAAD-F63DD37DFBA5}" sibTransId="{DDD8A423-983D-491F-943A-BF6C052DBEC0}"/>
    <dgm:cxn modelId="{5A05B74A-A460-4082-B77D-6F241EDC83B3}" srcId="{D13CE388-278B-4462-900F-84185AB6FEC1}" destId="{919B2DE0-5D36-4D9A-A3A4-1D26D403394E}" srcOrd="3" destOrd="0" parTransId="{2EBB94D6-6183-4B28-B355-1B79387C8994}" sibTransId="{780C5C19-5C14-4AD6-B155-F52BBC7D692A}"/>
    <dgm:cxn modelId="{B45C974B-1BC6-4ABC-8224-59CAA9F293C6}" type="presOf" srcId="{F27306CE-A20C-4255-A343-467EBBBF3C75}" destId="{C36F4ADD-B98F-4BF5-BAAE-F369056AE9FC}" srcOrd="0" destOrd="3" presId="urn:microsoft.com/office/officeart/2005/8/layout/venn1"/>
    <dgm:cxn modelId="{79E6654F-15AF-46C0-AEA3-A85D1CC63774}" type="presOf" srcId="{2EFAA0FE-5E47-4557-9AC5-659BF758977D}" destId="{C36F4ADD-B98F-4BF5-BAAE-F369056AE9FC}" srcOrd="0" destOrd="4" presId="urn:microsoft.com/office/officeart/2005/8/layout/venn1"/>
    <dgm:cxn modelId="{E4D91151-3C0C-4688-A844-0263EB0801FD}" srcId="{A05868FF-E03C-4D2F-9957-4DDAD59FD07A}" destId="{D13CE388-278B-4462-900F-84185AB6FEC1}" srcOrd="1" destOrd="0" parTransId="{1AB6DB4F-F964-4FF9-AAFF-9C0C424331D4}" sibTransId="{6469F270-2431-4E7A-A6AC-808D729FC309}"/>
    <dgm:cxn modelId="{D420085F-2146-4143-9EDA-73970B2539A4}" srcId="{4E95DEFC-B0C3-4849-A0A3-E1D5E70ED0ED}" destId="{E44A01ED-2FAE-44C3-A365-1AB0FA390E1B}" srcOrd="1" destOrd="0" parTransId="{77B0107A-1EFA-4E00-AAC2-01DFD35E456B}" sibTransId="{C41C38DA-8B7C-43B1-9D0B-0B573B01667D}"/>
    <dgm:cxn modelId="{1EC8F363-A979-44D3-8BDA-B6E90DBCF9D5}" type="presOf" srcId="{D13CE388-278B-4462-900F-84185AB6FEC1}" destId="{79C2F019-C92A-4B3D-B134-F660231B717C}" srcOrd="1" destOrd="0" presId="urn:microsoft.com/office/officeart/2005/8/layout/venn1"/>
    <dgm:cxn modelId="{E51FE766-C023-4796-9752-DA303A6B393D}" type="presOf" srcId="{755C45ED-4342-4987-B1F6-7A59F600D91E}" destId="{205D4821-95AE-4988-A9D6-A5B27566DFB5}" srcOrd="0" destOrd="3" presId="urn:microsoft.com/office/officeart/2005/8/layout/venn1"/>
    <dgm:cxn modelId="{C04D1378-2008-41D5-A29E-1F67E1A0AF62}" type="presOf" srcId="{A05868FF-E03C-4D2F-9957-4DDAD59FD07A}" destId="{29A1C0CE-9459-4B3C-BF5D-24C6979A45BC}" srcOrd="0" destOrd="0" presId="urn:microsoft.com/office/officeart/2005/8/layout/venn1"/>
    <dgm:cxn modelId="{1E0EF47F-77B9-4767-A960-05B69145D5B0}" type="presOf" srcId="{D13CE388-278B-4462-900F-84185AB6FEC1}" destId="{205D4821-95AE-4988-A9D6-A5B27566DFB5}" srcOrd="0" destOrd="0" presId="urn:microsoft.com/office/officeart/2005/8/layout/venn1"/>
    <dgm:cxn modelId="{A84F0F87-6069-4EDD-B595-7B6A90A25D35}" type="presOf" srcId="{0D8F5253-E559-4256-97CC-DB1D1D250DAC}" destId="{205D4821-95AE-4988-A9D6-A5B27566DFB5}" srcOrd="0" destOrd="2" presId="urn:microsoft.com/office/officeart/2005/8/layout/venn1"/>
    <dgm:cxn modelId="{EFCB2F8A-639B-4901-943D-CBF246A49215}" type="presOf" srcId="{E44A01ED-2FAE-44C3-A365-1AB0FA390E1B}" destId="{C36F4ADD-B98F-4BF5-BAAE-F369056AE9FC}" srcOrd="0" destOrd="2" presId="urn:microsoft.com/office/officeart/2005/8/layout/venn1"/>
    <dgm:cxn modelId="{15989397-FA60-489C-A0D5-FB312E8418D8}" srcId="{D13CE388-278B-4462-900F-84185AB6FEC1}" destId="{57069AFF-72F6-4849-9DD0-177A1DE5E9BD}" srcOrd="5" destOrd="0" parTransId="{0FFECCB1-E7F7-4BBE-A554-BC6D9A64BE51}" sibTransId="{BD7EFD7B-5B20-4CE3-BC6B-99078710763D}"/>
    <dgm:cxn modelId="{16B9619D-B603-4783-A2C9-FA1970FBAB81}" type="presOf" srcId="{57069AFF-72F6-4849-9DD0-177A1DE5E9BD}" destId="{205D4821-95AE-4988-A9D6-A5B27566DFB5}" srcOrd="0" destOrd="6" presId="urn:microsoft.com/office/officeart/2005/8/layout/venn1"/>
    <dgm:cxn modelId="{EF56A6A0-E14B-44A8-86D8-E52D0DFD505E}" type="presOf" srcId="{0B15E621-82CB-430C-B370-B0B33ECFD42A}" destId="{A70FC85C-1D69-47FB-8FD5-0865496B3B53}" srcOrd="1" destOrd="5" presId="urn:microsoft.com/office/officeart/2005/8/layout/venn1"/>
    <dgm:cxn modelId="{12DDA1A8-C273-46E7-935D-4FB4EA76668E}" type="presOf" srcId="{4E95DEFC-B0C3-4849-A0A3-E1D5E70ED0ED}" destId="{C36F4ADD-B98F-4BF5-BAAE-F369056AE9FC}" srcOrd="0" destOrd="0" presId="urn:microsoft.com/office/officeart/2005/8/layout/venn1"/>
    <dgm:cxn modelId="{082D83B3-3CBA-4EEA-A0BD-C48246CDDB0E}" srcId="{4E95DEFC-B0C3-4849-A0A3-E1D5E70ED0ED}" destId="{F27306CE-A20C-4255-A343-467EBBBF3C75}" srcOrd="2" destOrd="0" parTransId="{EF15E1E6-4310-4C8C-AD10-7FEAE7BFE05D}" sibTransId="{1CF190EF-4E65-4D36-A103-AAC12C9D0CC5}"/>
    <dgm:cxn modelId="{FCE7E3BE-A07A-4481-BD92-94FC7B23987A}" srcId="{D13CE388-278B-4462-900F-84185AB6FEC1}" destId="{0D8F5253-E559-4256-97CC-DB1D1D250DAC}" srcOrd="1" destOrd="0" parTransId="{EAD7AE58-51EE-4E06-A68C-D3A85696AC29}" sibTransId="{D28C31B6-845E-42A6-80F9-122B7D5D0F7C}"/>
    <dgm:cxn modelId="{640722C0-01F4-4602-BC7B-161D4D512D00}" type="presOf" srcId="{BFC9A1BA-1C8E-4C00-8AEA-9B74EE05E438}" destId="{79C2F019-C92A-4B3D-B134-F660231B717C}" srcOrd="1" destOrd="5" presId="urn:microsoft.com/office/officeart/2005/8/layout/venn1"/>
    <dgm:cxn modelId="{2029E0C2-4022-4B12-8BAA-2B37F9A6B802}" type="presOf" srcId="{57069AFF-72F6-4849-9DD0-177A1DE5E9BD}" destId="{79C2F019-C92A-4B3D-B134-F660231B717C}" srcOrd="1" destOrd="6" presId="urn:microsoft.com/office/officeart/2005/8/layout/venn1"/>
    <dgm:cxn modelId="{9A1DBEC5-5A39-42D6-955E-5B30D60AA6C5}" type="presOf" srcId="{919B2DE0-5D36-4D9A-A3A4-1D26D403394E}" destId="{79C2F019-C92A-4B3D-B134-F660231B717C}" srcOrd="1" destOrd="4" presId="urn:microsoft.com/office/officeart/2005/8/layout/venn1"/>
    <dgm:cxn modelId="{E75B33CA-7D75-4324-B9AF-05E2B6BA3F4A}" type="presOf" srcId="{48BBC0D1-6B13-4553-9495-38AFF904C536}" destId="{A70FC85C-1D69-47FB-8FD5-0865496B3B53}" srcOrd="1" destOrd="1" presId="urn:microsoft.com/office/officeart/2005/8/layout/venn1"/>
    <dgm:cxn modelId="{4F3606CC-4CAA-4EF6-BD43-0498E7786210}" type="presOf" srcId="{755C45ED-4342-4987-B1F6-7A59F600D91E}" destId="{79C2F019-C92A-4B3D-B134-F660231B717C}" srcOrd="1" destOrd="3" presId="urn:microsoft.com/office/officeart/2005/8/layout/venn1"/>
    <dgm:cxn modelId="{99C480D9-4804-4E69-8392-38EFEA016225}" type="presOf" srcId="{0B15E621-82CB-430C-B370-B0B33ECFD42A}" destId="{C36F4ADD-B98F-4BF5-BAAE-F369056AE9FC}" srcOrd="0" destOrd="5" presId="urn:microsoft.com/office/officeart/2005/8/layout/venn1"/>
    <dgm:cxn modelId="{529818DC-2C89-45F1-8D26-3458B6401E31}" type="presOf" srcId="{F27306CE-A20C-4255-A343-467EBBBF3C75}" destId="{A70FC85C-1D69-47FB-8FD5-0865496B3B53}" srcOrd="1" destOrd="3" presId="urn:microsoft.com/office/officeart/2005/8/layout/venn1"/>
    <dgm:cxn modelId="{BB0EDFDD-2936-406F-A66F-0C98BF4275FC}" type="presOf" srcId="{291E61E5-0990-45F8-A4ED-268D3DA59F0E}" destId="{205D4821-95AE-4988-A9D6-A5B27566DFB5}" srcOrd="0" destOrd="1" presId="urn:microsoft.com/office/officeart/2005/8/layout/venn1"/>
    <dgm:cxn modelId="{E08A9CE8-105B-4A59-85B2-7A97DED397A9}" srcId="{4E95DEFC-B0C3-4849-A0A3-E1D5E70ED0ED}" destId="{48BBC0D1-6B13-4553-9495-38AFF904C536}" srcOrd="0" destOrd="0" parTransId="{985B47C1-102A-4182-B8BE-3832AFAB51FB}" sibTransId="{512C68B5-673D-4565-8A5A-5EAA0C58A6CE}"/>
    <dgm:cxn modelId="{C95DBEEF-D3E9-4922-830C-97A5C80EC8DC}" srcId="{4E95DEFC-B0C3-4849-A0A3-E1D5E70ED0ED}" destId="{0B15E621-82CB-430C-B370-B0B33ECFD42A}" srcOrd="4" destOrd="0" parTransId="{1B5CFFEB-1D3B-46BA-80BC-77DED6CF85FE}" sibTransId="{685A491A-8E14-461E-92F1-5005644E1E83}"/>
    <dgm:cxn modelId="{6734DDF0-C3CE-4C13-8165-C3C3EEDDDCAC}" type="presOf" srcId="{4E95DEFC-B0C3-4849-A0A3-E1D5E70ED0ED}" destId="{A70FC85C-1D69-47FB-8FD5-0865496B3B53}" srcOrd="1" destOrd="0" presId="urn:microsoft.com/office/officeart/2005/8/layout/venn1"/>
    <dgm:cxn modelId="{3AFB7EF6-DB61-44F9-96A8-C6D0864AA630}" type="presOf" srcId="{919B2DE0-5D36-4D9A-A3A4-1D26D403394E}" destId="{205D4821-95AE-4988-A9D6-A5B27566DFB5}" srcOrd="0" destOrd="4" presId="urn:microsoft.com/office/officeart/2005/8/layout/venn1"/>
    <dgm:cxn modelId="{BA9E9DF8-6645-473D-8DDE-9A7DF8869FB5}" srcId="{A05868FF-E03C-4D2F-9957-4DDAD59FD07A}" destId="{4E95DEFC-B0C3-4849-A0A3-E1D5E70ED0ED}" srcOrd="0" destOrd="0" parTransId="{F18BA23F-3B5A-4B83-986B-5BC2145451F9}" sibTransId="{7138D14C-1755-41C7-A2C7-34D2FAAE076E}"/>
    <dgm:cxn modelId="{E7F286FA-237D-40DE-BD70-A7BDB3C10CF8}" srcId="{D13CE388-278B-4462-900F-84185AB6FEC1}" destId="{BFC9A1BA-1C8E-4C00-8AEA-9B74EE05E438}" srcOrd="4" destOrd="0" parTransId="{B899CEB6-95FF-417E-9E98-47C9EE0FE7AC}" sibTransId="{E7C786CB-0030-4147-ABC6-572222FB6195}"/>
    <dgm:cxn modelId="{00B395B6-C0FA-4392-8C82-4C9DE10EDAF3}" type="presParOf" srcId="{29A1C0CE-9459-4B3C-BF5D-24C6979A45BC}" destId="{C36F4ADD-B98F-4BF5-BAAE-F369056AE9FC}" srcOrd="0" destOrd="0" presId="urn:microsoft.com/office/officeart/2005/8/layout/venn1"/>
    <dgm:cxn modelId="{6D7FF321-9F72-42ED-A633-F14F55EF7457}" type="presParOf" srcId="{29A1C0CE-9459-4B3C-BF5D-24C6979A45BC}" destId="{A70FC85C-1D69-47FB-8FD5-0865496B3B53}" srcOrd="1" destOrd="0" presId="urn:microsoft.com/office/officeart/2005/8/layout/venn1"/>
    <dgm:cxn modelId="{7A857745-4FE1-4EF0-AFE0-F03563A2ABFF}" type="presParOf" srcId="{29A1C0CE-9459-4B3C-BF5D-24C6979A45BC}" destId="{205D4821-95AE-4988-A9D6-A5B27566DFB5}" srcOrd="2" destOrd="0" presId="urn:microsoft.com/office/officeart/2005/8/layout/venn1"/>
    <dgm:cxn modelId="{A53E015A-C9D1-4CCA-A93A-35D55C4238CF}" type="presParOf" srcId="{29A1C0CE-9459-4B3C-BF5D-24C6979A45BC}" destId="{79C2F019-C92A-4B3D-B134-F660231B717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61600-B85F-4E64-B342-5A23BE77675E}">
      <dsp:nvSpPr>
        <dsp:cNvPr id="0" name=""/>
        <dsp:cNvSpPr/>
      </dsp:nvSpPr>
      <dsp:spPr>
        <a:xfrm>
          <a:off x="3243681" y="573"/>
          <a:ext cx="4865522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cs typeface="Segoe UI Semibold"/>
            </a:rPr>
            <a:t>Focus on c</a:t>
          </a:r>
          <a:r>
            <a:rPr lang="en-US" sz="1400" kern="1200" dirty="0"/>
            <a:t>ore human abilities such as vision, speech, language, decision making, and other complex tasks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Designing machines and software to emulate these processes. </a:t>
          </a:r>
        </a:p>
      </dsp:txBody>
      <dsp:txXfrm>
        <a:off x="3243681" y="280043"/>
        <a:ext cx="4027112" cy="1676820"/>
      </dsp:txXfrm>
    </dsp:sp>
    <dsp:sp modelId="{5D2EF6D7-4940-4718-B906-D62EC9D5AE63}">
      <dsp:nvSpPr>
        <dsp:cNvPr id="0" name=""/>
        <dsp:cNvSpPr/>
      </dsp:nvSpPr>
      <dsp:spPr>
        <a:xfrm>
          <a:off x="0" y="573"/>
          <a:ext cx="3243681" cy="223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AI</a:t>
          </a:r>
        </a:p>
      </dsp:txBody>
      <dsp:txXfrm>
        <a:off x="109141" y="109714"/>
        <a:ext cx="3025399" cy="2017478"/>
      </dsp:txXfrm>
    </dsp:sp>
    <dsp:sp modelId="{00C5DB34-1F73-4BAA-BB74-5D6AEAE3A202}">
      <dsp:nvSpPr>
        <dsp:cNvPr id="0" name=""/>
        <dsp:cNvSpPr/>
      </dsp:nvSpPr>
      <dsp:spPr>
        <a:xfrm>
          <a:off x="3660948" y="2457271"/>
          <a:ext cx="4448255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25000"/>
            <a:lumOff val="75000"/>
            <a:alpha val="9000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Create models that predict, prescribe, group, or identify </a:t>
          </a:r>
        </a:p>
      </dsp:txBody>
      <dsp:txXfrm>
        <a:off x="3660948" y="2736741"/>
        <a:ext cx="3609845" cy="1676820"/>
      </dsp:txXfrm>
    </dsp:sp>
    <dsp:sp modelId="{DE0427B8-50AA-453E-9F6F-1F4355E0DCAF}">
      <dsp:nvSpPr>
        <dsp:cNvPr id="0" name=""/>
        <dsp:cNvSpPr/>
      </dsp:nvSpPr>
      <dsp:spPr>
        <a:xfrm>
          <a:off x="367541" y="2457271"/>
          <a:ext cx="3243681" cy="2235760"/>
        </a:xfrm>
        <a:prstGeom prst="roundRect">
          <a:avLst/>
        </a:prstGeom>
        <a:solidFill>
          <a:schemeClr val="accent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Machine Learning</a:t>
          </a:r>
        </a:p>
      </dsp:txBody>
      <dsp:txXfrm>
        <a:off x="476682" y="2566412"/>
        <a:ext cx="3025399" cy="20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4ADD-B98F-4BF5-BAAE-F369056AE9FC}">
      <dsp:nvSpPr>
        <dsp:cNvPr id="0" name=""/>
        <dsp:cNvSpPr/>
      </dsp:nvSpPr>
      <dsp:spPr>
        <a:xfrm>
          <a:off x="697931" y="19050"/>
          <a:ext cx="5124040" cy="4878690"/>
        </a:xfrm>
        <a:prstGeom prst="ellipse">
          <a:avLst/>
        </a:prstGeom>
        <a:solidFill>
          <a:schemeClr val="accent1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Unlabeled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Clustering (K-means)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Market Basket Analysis (Apriori Algorithm)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Anomaly Detection (Extreme Studentized Deviate Test)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(Latent Dirichlet Allocation)</a:t>
          </a:r>
        </a:p>
      </dsp:txBody>
      <dsp:txXfrm>
        <a:off x="1413450" y="594353"/>
        <a:ext cx="2954401" cy="3728085"/>
      </dsp:txXfrm>
    </dsp:sp>
    <dsp:sp modelId="{205D4821-95AE-4988-A9D6-A5B27566DFB5}">
      <dsp:nvSpPr>
        <dsp:cNvPr id="0" name=""/>
        <dsp:cNvSpPr/>
      </dsp:nvSpPr>
      <dsp:spPr>
        <a:xfrm>
          <a:off x="5499835" y="26661"/>
          <a:ext cx="5305722" cy="4878690"/>
        </a:xfrm>
        <a:prstGeom prst="ellipse">
          <a:avLst/>
        </a:prstGeom>
        <a:solidFill>
          <a:schemeClr val="accent5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Anomaly Detection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Regression (Linear Regression)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Classification (Random Forest)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Sentiment analysis (Neural Network)</a:t>
          </a:r>
        </a:p>
      </dsp:txBody>
      <dsp:txXfrm>
        <a:off x="7005513" y="601963"/>
        <a:ext cx="3059155" cy="372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1/9/19 10:12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8-29T12:54:44.7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 9 11112 0 0,'0'0'240'0'0,"-3"0"48"0"0,3 0 16 0 0,0 0 16 0 0,8-8-256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1/9/19 10:12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1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75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2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7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5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8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Ryan to workshop think in a diagram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2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1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8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26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Databricks features –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 your teams’ productivity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launching your new Spark environment with one click.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your insights in powerful 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rich integration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collaboration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amongst your analytics team through a unified workspace.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Innovate faster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native integration with rest of Azure platform.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most compliant and trusted cloud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 security and identity control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built-in integration with Active Directory.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 access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fine-grained user permissions to Azure Databricks’ notebooks, clusters, jobs and data. 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with confidence on the trusted cloud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unmatched support, compliance and SLAs.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without limits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 at massive scale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limits globally.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 data processing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fastest Spark engine.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1/9/19 10:12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68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48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5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1/9/19 10:12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3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0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78822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0212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EF70-C384-46C1-A0D7-5D36256D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22A-2CF9-4B1F-9E28-AEAD80AA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47B5-5402-4F9D-835B-5A49BC3E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BCE-BDF8-4A26-A632-0FFE38F94A4C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C26C-6CD1-4FED-9622-EDE6FEC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F048-5FE5-4445-AFC3-4BEE4BC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FD90-40C0-4CBC-A546-B12C3E97B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2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3724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776608D9-6B6B-417E-AA18-01900033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9541884C-261C-4807-AB16-92639ED97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576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593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92480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136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637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542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3808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203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45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32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DA06-85E3-4E46-9262-3B7564BE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AEFD-913C-1742-A0C3-65BFEACB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99F7-0E5D-994F-B923-1586D7A0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D40-467B-3442-86F8-DDBFF7AB2ADA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F3A6-3531-AB4F-94FB-5D22BFF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BDBA-2903-6742-A739-4435DC8B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9FC-C329-5B48-8FAA-684D1C557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2776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85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6" r:id="rId14"/>
    <p:sldLayoutId id="2147484707" r:id="rId15"/>
    <p:sldLayoutId id="2147484708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712" r:id="rId28"/>
    <p:sldLayoutId id="2147484713" r:id="rId29"/>
    <p:sldLayoutId id="2147484714" r:id="rId30"/>
    <p:sldLayoutId id="2147484733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  <p:sldLayoutId id="2147484683" r:id="rId12"/>
    <p:sldLayoutId id="2147484684" r:id="rId13"/>
    <p:sldLayoutId id="2147484685" r:id="rId14"/>
    <p:sldLayoutId id="2147484709" r:id="rId15"/>
    <p:sldLayoutId id="2147484710" r:id="rId16"/>
    <p:sldLayoutId id="2147484711" r:id="rId17"/>
    <p:sldLayoutId id="2147484689" r:id="rId18"/>
    <p:sldLayoutId id="2147484690" r:id="rId19"/>
    <p:sldLayoutId id="2147484691" r:id="rId20"/>
    <p:sldLayoutId id="2147484692" r:id="rId21"/>
    <p:sldLayoutId id="2147484693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  <p:sldLayoutId id="2147484730" r:id="rId29"/>
    <p:sldLayoutId id="2147484731" r:id="rId30"/>
    <p:sldLayoutId id="2147484732" r:id="rId31"/>
    <p:sldLayoutId id="214748472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tiff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extLst/>
          </p:nvPr>
        </p:nvSpPr>
        <p:spPr bwMode="auto">
          <a:xfrm>
            <a:off x="269302" y="2918854"/>
            <a:ext cx="674495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200" b="1" kern="0" cap="none" spc="49" baseline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sz="4400" dirty="0"/>
              <a:t>Machine Learning In a Day Workshop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711704"/>
            <a:ext cx="6271163" cy="6647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</a:rPr>
              <a:t>Technology Solution Professional, Data &amp; AI</a:t>
            </a:r>
          </a:p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Ahmed Sherif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How are all 3 used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8959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we were building a self-driving car, and were working on the specific problem of stopping at stop signs.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would need skills drawn from all three of these fields.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6253B-1492-F041-945E-529330B1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0" y="3743761"/>
            <a:ext cx="5061518" cy="2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4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292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car has to recognize a stop sign using its cameras. We construct a dataset of millions of photos of street side objects, and train an algorithm to </a:t>
            </a:r>
            <a:r>
              <a:rPr lang="en-US" b="1" dirty="0"/>
              <a:t>predict</a:t>
            </a:r>
            <a:r>
              <a:rPr lang="en-US" dirty="0"/>
              <a:t> which have stop signs in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2CD8D-D45B-0249-AB73-78C978BA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3407654"/>
            <a:ext cx="2447471" cy="24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Artificial Intelligence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7235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our car can recognize stop signs, it needs to decide when to take the </a:t>
            </a:r>
            <a:r>
              <a:rPr lang="en-US" b="1" dirty="0"/>
              <a:t>action</a:t>
            </a:r>
            <a:r>
              <a:rPr lang="en-US" dirty="0"/>
              <a:t> of applying the brakes. It’s dangerous to apply them too early or too late, and we need it to handle varying road conditions (for example, to recognize on a slippery road that it’s not slowing down quickly enough)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341B8-0534-C44D-88BC-043DC61B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50" y="3429000"/>
            <a:ext cx="3991150" cy="27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5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6535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street tests we find that the car’s performance isn’t good enough, with some false negatives in which it drives right by a stop sign.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 analyzing the street test data, we gain the </a:t>
            </a:r>
            <a:r>
              <a:rPr lang="en-US" b="1" dirty="0"/>
              <a:t>insight</a:t>
            </a:r>
            <a:r>
              <a:rPr lang="en-US" dirty="0"/>
              <a:t> that the rate of false negatives depends on the time of day: it’s more likely to miss a stop sign before sunrise or after sunset.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realize that most of our training data included only objects in full daylight, so we construct a better dataset including nighttime images and go back to the machine learning step.</a:t>
            </a:r>
          </a:p>
        </p:txBody>
      </p:sp>
    </p:spTree>
    <p:extLst>
      <p:ext uri="{BB962C8B-B14F-4D97-AF65-F5344CB8AC3E}">
        <p14:creationId xmlns:p14="http://schemas.microsoft.com/office/powerpoint/2010/main" val="34058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163464-26DC-DE40-84F1-407893B0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7" y="153702"/>
            <a:ext cx="11416157" cy="64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Is Machine Learning a new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term </a:t>
            </a:r>
            <a:r>
              <a:rPr lang="en-US" sz="2400" b="1" i="1" dirty="0"/>
              <a:t>Machine Learning</a:t>
            </a:r>
            <a:r>
              <a:rPr lang="en-US" sz="2400" dirty="0"/>
              <a:t> may be relatively new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1834528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The algorithms behind them are anything but new</a:t>
            </a:r>
          </a:p>
        </p:txBody>
      </p:sp>
    </p:spTree>
    <p:extLst>
      <p:ext uri="{BB962C8B-B14F-4D97-AF65-F5344CB8AC3E}">
        <p14:creationId xmlns:p14="http://schemas.microsoft.com/office/powerpoint/2010/main" val="2690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8063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Identifying to which </a:t>
            </a:r>
            <a:r>
              <a:rPr lang="en-US" sz="2400"/>
              <a:t>of a set of </a:t>
            </a:r>
            <a:r>
              <a:rPr lang="en-US" sz="2400" b="1"/>
              <a:t>categories</a:t>
            </a:r>
            <a:r>
              <a:rPr lang="en-US" sz="2400"/>
              <a:t> (sub-populations) a new </a:t>
            </a:r>
            <a:r>
              <a:rPr lang="en-US" sz="2400" b="1"/>
              <a:t>observation belongs</a:t>
            </a:r>
            <a:r>
              <a:rPr lang="en-US" sz="2400"/>
              <a:t>, on the basis of a training set of data containing observations (or instances) whose category membership is known.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Is the movie coming out Fresh or Rotten?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EBCF-43F2-E540-B1BE-37D229E2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32" y="3828675"/>
            <a:ext cx="1542142" cy="13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 set of statistical processes for </a:t>
            </a:r>
            <a:r>
              <a:rPr lang="en-US" sz="2400" b="1" dirty="0"/>
              <a:t>estimating the relationships among variables</a:t>
            </a:r>
            <a:r>
              <a:rPr lang="en-US" sz="2400" dirty="0"/>
              <a:t>. It includes many techniques for modeling and analyzing several variables, when the focus is on the relationship between a </a:t>
            </a:r>
            <a:r>
              <a:rPr lang="en-US" sz="2400" b="1" dirty="0"/>
              <a:t>dependent variable</a:t>
            </a:r>
            <a:r>
              <a:rPr lang="en-US" sz="2400" dirty="0"/>
              <a:t> and one or more </a:t>
            </a:r>
            <a:r>
              <a:rPr lang="en-US" sz="2400" b="1" dirty="0"/>
              <a:t>independent variables </a:t>
            </a:r>
            <a:r>
              <a:rPr lang="en-US" sz="2400" dirty="0"/>
              <a:t>(or 'predictors’).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much money did the movie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A522-ADCA-7A43-B1F4-37649B36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9" y="3580297"/>
            <a:ext cx="8149102" cy="25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>
            <a:norm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task of </a:t>
            </a:r>
            <a:r>
              <a:rPr lang="en-US" sz="2400" b="1" dirty="0"/>
              <a:t>grouping a set of objects</a:t>
            </a:r>
            <a:r>
              <a:rPr lang="en-US" sz="2400" dirty="0"/>
              <a:t> in such a way that objects in the same group (called a </a:t>
            </a:r>
            <a:r>
              <a:rPr lang="en-US" sz="2400" b="1" dirty="0"/>
              <a:t>cluster</a:t>
            </a:r>
            <a:r>
              <a:rPr lang="en-US" sz="2400" dirty="0"/>
              <a:t>) are </a:t>
            </a:r>
            <a:r>
              <a:rPr lang="en-US" sz="2400" b="1" dirty="0"/>
              <a:t>more similar </a:t>
            </a:r>
            <a:r>
              <a:rPr lang="en-US" sz="2400" dirty="0"/>
              <a:t>(in some sense) to each other than to those in other groups (clusters).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Which customers are the most similar?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we create groups from this data?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 don’t know anything about these entities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5076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1" y="321322"/>
            <a:ext cx="1051560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4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81" y="1505530"/>
            <a:ext cx="9689431" cy="3103223"/>
          </a:xfrm>
        </p:spPr>
        <p:txBody>
          <a:bodyPr>
            <a:normAutofit/>
          </a:bodyPr>
          <a:lstStyle/>
          <a:p>
            <a:r>
              <a:rPr lang="en-US" sz="2400" dirty="0"/>
              <a:t>Quick Introduction</a:t>
            </a:r>
          </a:p>
          <a:p>
            <a:r>
              <a:rPr lang="en-US" sz="2400" dirty="0"/>
              <a:t>Techniques</a:t>
            </a:r>
          </a:p>
          <a:p>
            <a:r>
              <a:rPr lang="en-US" sz="2400" dirty="0"/>
              <a:t>Process</a:t>
            </a:r>
          </a:p>
          <a:p>
            <a:r>
              <a:rPr lang="en-US" sz="2400" dirty="0"/>
              <a:t>Tools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98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identification of </a:t>
            </a:r>
            <a:r>
              <a:rPr lang="en-US" sz="2400" b="1" dirty="0"/>
              <a:t>items, events or observations </a:t>
            </a:r>
            <a:r>
              <a:rPr lang="en-US" sz="2400" dirty="0"/>
              <a:t>which </a:t>
            </a:r>
            <a:r>
              <a:rPr lang="en-US" sz="2400" b="1" dirty="0"/>
              <a:t>do not conform </a:t>
            </a:r>
            <a:r>
              <a:rPr lang="en-US" sz="2400" dirty="0"/>
              <a:t>to an </a:t>
            </a:r>
            <a:r>
              <a:rPr lang="en-US" sz="2400" b="1" dirty="0"/>
              <a:t>expected pattern </a:t>
            </a:r>
            <a:r>
              <a:rPr lang="en-US" sz="2400" dirty="0"/>
              <a:t>or other items in a dataset. Typically the anomalous items will translate to some kind of problem such as bank fraud, a structural defect, medical problems or errors in a text.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3151691"/>
            <a:ext cx="9689431" cy="91440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can we spot possible fraud?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I automate identifying outliers?</a:t>
            </a:r>
          </a:p>
        </p:txBody>
      </p:sp>
    </p:spTree>
    <p:extLst>
      <p:ext uri="{BB962C8B-B14F-4D97-AF65-F5344CB8AC3E}">
        <p14:creationId xmlns:p14="http://schemas.microsoft.com/office/powerpoint/2010/main" val="1651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Process </a:t>
            </a:r>
          </a:p>
        </p:txBody>
      </p:sp>
    </p:spTree>
    <p:extLst>
      <p:ext uri="{BB962C8B-B14F-4D97-AF65-F5344CB8AC3E}">
        <p14:creationId xmlns:p14="http://schemas.microsoft.com/office/powerpoint/2010/main" val="2365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CC6-11C6-4F75-86F6-9BA18FA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71C8-8913-4F30-BBAA-026C8A3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677108"/>
          </a:xfrm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5A5D0F-B735-48BB-8754-845341D40191}"/>
              </a:ext>
            </a:extLst>
          </p:cNvPr>
          <p:cNvGraphicFramePr/>
          <p:nvPr>
            <p:extLst/>
          </p:nvPr>
        </p:nvGraphicFramePr>
        <p:xfrm>
          <a:off x="230822" y="1162050"/>
          <a:ext cx="11725275" cy="490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Bent 3">
            <a:extLst>
              <a:ext uri="{FF2B5EF4-FFF2-40B4-BE49-F238E27FC236}">
                <a16:creationId xmlns:a16="http://schemas.microsoft.com/office/drawing/2014/main" id="{5FE425D3-C48E-461B-A382-80E9B05CEE80}"/>
              </a:ext>
            </a:extLst>
          </p:cNvPr>
          <p:cNvSpPr/>
          <p:nvPr/>
        </p:nvSpPr>
        <p:spPr bwMode="auto">
          <a:xfrm rot="16200000">
            <a:off x="5991226" y="4333873"/>
            <a:ext cx="2105026" cy="2390775"/>
          </a:xfrm>
          <a:prstGeom prst="bentArrow">
            <a:avLst>
              <a:gd name="adj1" fmla="val 3395"/>
              <a:gd name="adj2" fmla="val 3281"/>
              <a:gd name="adj3" fmla="val 25000"/>
              <a:gd name="adj4" fmla="val 20221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2DA7-0CD9-4A51-9736-D30B37E542E7}"/>
              </a:ext>
            </a:extLst>
          </p:cNvPr>
          <p:cNvSpPr txBox="1"/>
          <p:nvPr/>
        </p:nvSpPr>
        <p:spPr>
          <a:xfrm>
            <a:off x="8239127" y="6400800"/>
            <a:ext cx="2876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3044263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616F78-5DC4-423D-8F36-3CDF86BEC85F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H="1" flipV="1">
            <a:off x="5822147" y="2732674"/>
            <a:ext cx="1015362" cy="33213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71734B-4169-43C1-AB89-79C4A324FF5F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2094021" y="2732674"/>
            <a:ext cx="612340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0999F-7D20-4A4D-B833-2EF497BA5C66}"/>
              </a:ext>
            </a:extLst>
          </p:cNvPr>
          <p:cNvCxnSpPr>
            <a:cxnSpLocks/>
            <a:stCxn id="65" idx="0"/>
            <a:endCxn id="14" idx="2"/>
          </p:cNvCxnSpPr>
          <p:nvPr/>
        </p:nvCxnSpPr>
        <p:spPr>
          <a:xfrm flipH="1" flipV="1">
            <a:off x="10150029" y="2732674"/>
            <a:ext cx="905468" cy="3230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AE534C-B8C1-4FD1-ABA1-17215219E7D0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2094021" y="1519117"/>
            <a:ext cx="4030155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986D23-BA6F-4AB0-9958-367E698DCDC2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5822147" y="1519117"/>
            <a:ext cx="302029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6E05A7-66C9-4F74-9E18-60B4EDF7DDB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124176" y="1519117"/>
            <a:ext cx="4025853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AD4BB0-8A87-4883-B2DA-22A604D600C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901918" y="2732674"/>
            <a:ext cx="1192103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C0F508-36D3-4B0C-AC5D-25BF34B95015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flipH="1">
            <a:off x="4739106" y="2732674"/>
            <a:ext cx="1083041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C5E8BA0-4B7F-406B-B188-FABA75E3DA6C}"/>
              </a:ext>
            </a:extLst>
          </p:cNvPr>
          <p:cNvCxnSpPr>
            <a:cxnSpLocks/>
            <a:stCxn id="14" idx="2"/>
            <a:endCxn id="64" idx="0"/>
          </p:cNvCxnSpPr>
          <p:nvPr/>
        </p:nvCxnSpPr>
        <p:spPr>
          <a:xfrm flipH="1">
            <a:off x="8959397" y="2732674"/>
            <a:ext cx="1190632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10409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614916" y="799270"/>
            <a:ext cx="11018519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992437" y="2012827"/>
            <a:ext cx="2315183" cy="719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4664555" y="2012827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Multi-Class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5E69BE-4664-42F5-B90E-A8425771D982}"/>
              </a:ext>
            </a:extLst>
          </p:cNvPr>
          <p:cNvSpPr/>
          <p:nvPr/>
        </p:nvSpPr>
        <p:spPr bwMode="auto">
          <a:xfrm>
            <a:off x="936429" y="2012827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271CC-70FE-4035-A048-82B64EC3D8CA}"/>
              </a:ext>
            </a:extLst>
          </p:cNvPr>
          <p:cNvSpPr/>
          <p:nvPr/>
        </p:nvSpPr>
        <p:spPr bwMode="auto">
          <a:xfrm>
            <a:off x="102462" y="3071480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Ordinal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1E64-3B32-4713-9046-04A44F334F0C}"/>
              </a:ext>
            </a:extLst>
          </p:cNvPr>
          <p:cNvSpPr/>
          <p:nvPr/>
        </p:nvSpPr>
        <p:spPr bwMode="auto">
          <a:xfrm>
            <a:off x="1906905" y="305813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Poisson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F2CFA-326B-4B69-AA7A-DDB07BCA82EA}"/>
              </a:ext>
            </a:extLst>
          </p:cNvPr>
          <p:cNvSpPr/>
          <p:nvPr/>
        </p:nvSpPr>
        <p:spPr bwMode="auto">
          <a:xfrm>
            <a:off x="102462" y="382619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 Forest Quantile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9272A-D52C-4DED-8A40-88CFE56AD1AD}"/>
              </a:ext>
            </a:extLst>
          </p:cNvPr>
          <p:cNvSpPr/>
          <p:nvPr/>
        </p:nvSpPr>
        <p:spPr bwMode="auto">
          <a:xfrm>
            <a:off x="1906905" y="381951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5ABFA3-8359-4F7C-B60A-EDA9319AAEAD}"/>
              </a:ext>
            </a:extLst>
          </p:cNvPr>
          <p:cNvSpPr/>
          <p:nvPr/>
        </p:nvSpPr>
        <p:spPr bwMode="auto">
          <a:xfrm>
            <a:off x="102462" y="459424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Bayesian 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2088B6-1A16-408E-8A9F-A681AC84C01D}"/>
              </a:ext>
            </a:extLst>
          </p:cNvPr>
          <p:cNvSpPr/>
          <p:nvPr/>
        </p:nvSpPr>
        <p:spPr bwMode="auto">
          <a:xfrm>
            <a:off x="1906905" y="458757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17685-2D56-4A7C-8BFC-D48963A504C4}"/>
              </a:ext>
            </a:extLst>
          </p:cNvPr>
          <p:cNvSpPr/>
          <p:nvPr/>
        </p:nvSpPr>
        <p:spPr bwMode="auto">
          <a:xfrm>
            <a:off x="102462" y="536515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0736A-9286-4D22-BFAE-BC3318491E8C}"/>
              </a:ext>
            </a:extLst>
          </p:cNvPr>
          <p:cNvSpPr/>
          <p:nvPr/>
        </p:nvSpPr>
        <p:spPr bwMode="auto">
          <a:xfrm>
            <a:off x="1906905" y="5358482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Boosted Decision 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92672A-295C-44DF-96BC-8777979484E5}"/>
              </a:ext>
            </a:extLst>
          </p:cNvPr>
          <p:cNvSpPr/>
          <p:nvPr/>
        </p:nvSpPr>
        <p:spPr bwMode="auto">
          <a:xfrm>
            <a:off x="102462" y="613815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ARIMAX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89D1F-6E8E-4BA9-A1CA-2AB6C0F3A0D5}"/>
              </a:ext>
            </a:extLst>
          </p:cNvPr>
          <p:cNvSpPr/>
          <p:nvPr/>
        </p:nvSpPr>
        <p:spPr bwMode="auto">
          <a:xfrm>
            <a:off x="1906905" y="613148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EA6C-2925-4396-8DC4-D0EA4B509987}"/>
              </a:ext>
            </a:extLst>
          </p:cNvPr>
          <p:cNvSpPr/>
          <p:nvPr/>
        </p:nvSpPr>
        <p:spPr bwMode="auto">
          <a:xfrm>
            <a:off x="3939650" y="3071480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73DC10-8B15-49F5-A2BC-B80E644801C0}"/>
              </a:ext>
            </a:extLst>
          </p:cNvPr>
          <p:cNvSpPr/>
          <p:nvPr/>
        </p:nvSpPr>
        <p:spPr bwMode="auto">
          <a:xfrm>
            <a:off x="6038053" y="3064807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273F-7EE3-439F-8EB1-A50738303095}"/>
              </a:ext>
            </a:extLst>
          </p:cNvPr>
          <p:cNvSpPr/>
          <p:nvPr/>
        </p:nvSpPr>
        <p:spPr bwMode="auto">
          <a:xfrm>
            <a:off x="3939650" y="3832864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C1241C-06C1-451C-B2D4-EE09609DA093}"/>
              </a:ext>
            </a:extLst>
          </p:cNvPr>
          <p:cNvSpPr/>
          <p:nvPr/>
        </p:nvSpPr>
        <p:spPr bwMode="auto">
          <a:xfrm>
            <a:off x="6038053" y="3826191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16601-5EDE-4E9F-ABDE-DDC3D905D6B5}"/>
              </a:ext>
            </a:extLst>
          </p:cNvPr>
          <p:cNvSpPr/>
          <p:nvPr/>
        </p:nvSpPr>
        <p:spPr bwMode="auto">
          <a:xfrm>
            <a:off x="5022691" y="4594248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BF0D4-F9AA-4F94-8CB1-CEB635BFA636}"/>
              </a:ext>
            </a:extLst>
          </p:cNvPr>
          <p:cNvSpPr/>
          <p:nvPr/>
        </p:nvSpPr>
        <p:spPr bwMode="auto">
          <a:xfrm>
            <a:off x="8159941" y="3058134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C9153-2858-4C79-9CB2-AF3CA561F4C1}"/>
              </a:ext>
            </a:extLst>
          </p:cNvPr>
          <p:cNvSpPr/>
          <p:nvPr/>
        </p:nvSpPr>
        <p:spPr bwMode="auto">
          <a:xfrm>
            <a:off x="8159941" y="3819518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C7E09-D980-438D-BE2E-CAB488F9ECB0}"/>
              </a:ext>
            </a:extLst>
          </p:cNvPr>
          <p:cNvSpPr/>
          <p:nvPr/>
        </p:nvSpPr>
        <p:spPr bwMode="auto">
          <a:xfrm>
            <a:off x="8159941" y="4587575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F4E985-51AA-45C3-8E8D-D3437C454338}"/>
              </a:ext>
            </a:extLst>
          </p:cNvPr>
          <p:cNvSpPr/>
          <p:nvPr/>
        </p:nvSpPr>
        <p:spPr bwMode="auto">
          <a:xfrm>
            <a:off x="8159941" y="5362752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53AC20-CD24-4199-986F-6209969D96A5}"/>
              </a:ext>
            </a:extLst>
          </p:cNvPr>
          <p:cNvSpPr/>
          <p:nvPr/>
        </p:nvSpPr>
        <p:spPr bwMode="auto">
          <a:xfrm>
            <a:off x="8159941" y="6135751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39D9-F1A8-4BF9-AE32-8E894C0BCFD5}"/>
              </a:ext>
            </a:extLst>
          </p:cNvPr>
          <p:cNvGrpSpPr/>
          <p:nvPr/>
        </p:nvGrpSpPr>
        <p:grpSpPr>
          <a:xfrm>
            <a:off x="10256041" y="3055731"/>
            <a:ext cx="1598912" cy="3615369"/>
            <a:chOff x="10256041" y="3055731"/>
            <a:chExt cx="1598912" cy="36153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790B9A-1F5D-421C-BC43-FD52B5622AB2}"/>
                </a:ext>
              </a:extLst>
            </p:cNvPr>
            <p:cNvSpPr/>
            <p:nvPr/>
          </p:nvSpPr>
          <p:spPr bwMode="auto">
            <a:xfrm>
              <a:off x="10256041" y="3055731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Averaged Perceptron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BBC17-5D13-444F-8150-51FC059AC9C9}"/>
                </a:ext>
              </a:extLst>
            </p:cNvPr>
            <p:cNvSpPr/>
            <p:nvPr/>
          </p:nvSpPr>
          <p:spPr bwMode="auto">
            <a:xfrm>
              <a:off x="10256041" y="3812845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Bayes Point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4B5DA8-8E84-403C-84B6-376EFB421222}"/>
                </a:ext>
              </a:extLst>
            </p:cNvPr>
            <p:cNvSpPr/>
            <p:nvPr/>
          </p:nvSpPr>
          <p:spPr bwMode="auto">
            <a:xfrm>
              <a:off x="10256041" y="4585172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Boosted Decision Tree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491C0A-08D3-41BE-821B-E1DBA8098571}"/>
                </a:ext>
              </a:extLst>
            </p:cNvPr>
            <p:cNvSpPr/>
            <p:nvPr/>
          </p:nvSpPr>
          <p:spPr bwMode="auto">
            <a:xfrm>
              <a:off x="10256041" y="5356079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Locally Deep Support Vector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6F10090-6AF0-4171-8DC6-04CE29808C6A}"/>
                </a:ext>
              </a:extLst>
            </p:cNvPr>
            <p:cNvSpPr/>
            <p:nvPr/>
          </p:nvSpPr>
          <p:spPr bwMode="auto">
            <a:xfrm>
              <a:off x="10256041" y="6129078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XGBoost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5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A340CD-4E44-4261-8358-C4540319905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50224" y="3429000"/>
            <a:ext cx="1791146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2D49A0-5F69-4FD0-8967-050A5CA2B9E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2844489" y="3429000"/>
            <a:ext cx="496881" cy="220312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62C972-4F66-4383-80D5-CB42CEA8820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341370" y="3429000"/>
            <a:ext cx="1250004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DF9F6B-DD0A-44F3-B0A3-D96CF593B97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09711" y="3429000"/>
            <a:ext cx="1463964" cy="9964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00F0B0-BD1B-456F-BD21-FC78F276703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7632524" y="3429000"/>
            <a:ext cx="1577187" cy="99642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96A77B-0A75-4C3F-9C15-EC0FEAAF85D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2023347"/>
            <a:ext cx="3113712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2B198-B57D-4CA2-92DF-73E0C4195AF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3341370" y="2023347"/>
            <a:ext cx="2754629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" y="22861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(Unsupervised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586739" y="1303500"/>
            <a:ext cx="11018520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052119" y="2709153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Clustering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2183778" y="2709153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88A2-A1A1-49AD-B10C-ADB103DBE109}"/>
              </a:ext>
            </a:extLst>
          </p:cNvPr>
          <p:cNvSpPr/>
          <p:nvPr/>
        </p:nvSpPr>
        <p:spPr bwMode="auto">
          <a:xfrm>
            <a:off x="58948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PCA-Based 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4F0BE-6E0A-4999-8705-DFB0051F85C1}"/>
              </a:ext>
            </a:extLst>
          </p:cNvPr>
          <p:cNvSpPr/>
          <p:nvPr/>
        </p:nvSpPr>
        <p:spPr bwMode="auto">
          <a:xfrm>
            <a:off x="363063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One-Class 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78D69-E107-4D2E-B043-4A435D5DEA84}"/>
              </a:ext>
            </a:extLst>
          </p:cNvPr>
          <p:cNvSpPr/>
          <p:nvPr/>
        </p:nvSpPr>
        <p:spPr bwMode="auto">
          <a:xfrm>
            <a:off x="1883752" y="5632125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/>
              <a:t>Extreme Studentized Deviate Test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F238-E235-4D4D-9F2A-A84E65B8B61A}"/>
              </a:ext>
            </a:extLst>
          </p:cNvPr>
          <p:cNvSpPr/>
          <p:nvPr/>
        </p:nvSpPr>
        <p:spPr bwMode="auto">
          <a:xfrm>
            <a:off x="6671787" y="4425429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K-Means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AA47-CDD4-423E-8FAF-3EDB8381888E}"/>
              </a:ext>
            </a:extLst>
          </p:cNvPr>
          <p:cNvSpPr/>
          <p:nvPr/>
        </p:nvSpPr>
        <p:spPr bwMode="auto">
          <a:xfrm>
            <a:off x="9712938" y="4425428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Hierarchical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9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7EBF81-AD53-4F63-BD58-085592AB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159398"/>
            <a:ext cx="10525125" cy="36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All models are wrong…but some are useful!</a:t>
            </a:r>
          </a:p>
        </p:txBody>
      </p:sp>
    </p:spTree>
    <p:extLst>
      <p:ext uri="{BB962C8B-B14F-4D97-AF65-F5344CB8AC3E}">
        <p14:creationId xmlns:p14="http://schemas.microsoft.com/office/powerpoint/2010/main" val="144967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653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2354B24-DE79-4CBB-9B00-D04CB019CAF8}"/>
              </a:ext>
            </a:extLst>
          </p:cNvPr>
          <p:cNvSpPr/>
          <p:nvPr/>
        </p:nvSpPr>
        <p:spPr bwMode="auto">
          <a:xfrm>
            <a:off x="1533271" y="2500901"/>
            <a:ext cx="3248671" cy="1856198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75E4-02B9-4C0B-B4C9-BB286403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5" y="410684"/>
            <a:ext cx="10236492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 Options on Azure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6382A6-AB75-4D80-99E9-DF7BD167E180}"/>
              </a:ext>
            </a:extLst>
          </p:cNvPr>
          <p:cNvGrpSpPr/>
          <p:nvPr/>
        </p:nvGrpSpPr>
        <p:grpSpPr>
          <a:xfrm>
            <a:off x="3154984" y="2882476"/>
            <a:ext cx="1327230" cy="648023"/>
            <a:chOff x="9448752" y="1641437"/>
            <a:chExt cx="1593560" cy="7960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399095-F5B0-4C5B-91BA-224C054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772" y="1641437"/>
              <a:ext cx="635521" cy="635521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129D376-6CFB-4301-BC2A-C5AAAFE960A3}"/>
                </a:ext>
              </a:extLst>
            </p:cNvPr>
            <p:cNvSpPr/>
            <p:nvPr/>
          </p:nvSpPr>
          <p:spPr>
            <a:xfrm>
              <a:off x="9448752" y="2150622"/>
              <a:ext cx="1593560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04683E-33B9-430A-9CC7-7F2B5BE53BD3}"/>
              </a:ext>
            </a:extLst>
          </p:cNvPr>
          <p:cNvGrpSpPr/>
          <p:nvPr/>
        </p:nvGrpSpPr>
        <p:grpSpPr>
          <a:xfrm>
            <a:off x="1602449" y="2882476"/>
            <a:ext cx="1262318" cy="870441"/>
            <a:chOff x="10463221" y="1641437"/>
            <a:chExt cx="1062502" cy="84222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D6A4DF-69CE-4087-A9B7-3A728854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79" y="1641437"/>
              <a:ext cx="571186" cy="571186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B76C4CA-9139-476F-93D7-381F863F57C0}"/>
                </a:ext>
              </a:extLst>
            </p:cNvPr>
            <p:cNvSpPr/>
            <p:nvPr/>
          </p:nvSpPr>
          <p:spPr>
            <a:xfrm>
              <a:off x="10463221" y="2196788"/>
              <a:ext cx="1062502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F9BC2C9D-0946-42D6-BDCA-D1DE3F0CE8C9}"/>
              </a:ext>
            </a:extLst>
          </p:cNvPr>
          <p:cNvSpPr/>
          <p:nvPr/>
        </p:nvSpPr>
        <p:spPr bwMode="auto">
          <a:xfrm>
            <a:off x="6807950" y="2500901"/>
            <a:ext cx="3758636" cy="1856199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13F7DA-E9E9-4A24-83E6-DE67B46CF77F}"/>
              </a:ext>
            </a:extLst>
          </p:cNvPr>
          <p:cNvGrpSpPr/>
          <p:nvPr/>
        </p:nvGrpSpPr>
        <p:grpSpPr>
          <a:xfrm>
            <a:off x="6502889" y="2882477"/>
            <a:ext cx="1641782" cy="852491"/>
            <a:chOff x="7977318" y="1755617"/>
            <a:chExt cx="1648147" cy="805296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1E515EE-E13A-4A14-BD20-557F5BBA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727" y="1755617"/>
              <a:ext cx="508184" cy="508184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674D301-1F7E-4FEF-ABEE-C7F6E7CEC80F}"/>
                </a:ext>
              </a:extLst>
            </p:cNvPr>
            <p:cNvSpPr/>
            <p:nvPr/>
          </p:nvSpPr>
          <p:spPr>
            <a:xfrm>
              <a:off x="7977318" y="2342860"/>
              <a:ext cx="1648147" cy="218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ML Studio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CB72BA-315A-4D5D-9852-86135438DF62}"/>
              </a:ext>
            </a:extLst>
          </p:cNvPr>
          <p:cNvGrpSpPr/>
          <p:nvPr/>
        </p:nvGrpSpPr>
        <p:grpSpPr>
          <a:xfrm>
            <a:off x="8011549" y="2882476"/>
            <a:ext cx="1351439" cy="684465"/>
            <a:chOff x="10296326" y="3240866"/>
            <a:chExt cx="1565963" cy="74504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BEDE88F-6CB3-47A8-BED6-D3DF109F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555144" y="3240866"/>
              <a:ext cx="643719" cy="368893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A148AD8-E7CE-47AC-9972-AB041208D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74701"/>
            <a:stretch/>
          </p:blipFill>
          <p:spPr>
            <a:xfrm>
              <a:off x="11079309" y="3285489"/>
              <a:ext cx="360258" cy="421792"/>
            </a:xfrm>
            <a:prstGeom prst="rect">
              <a:avLst/>
            </a:prstGeom>
          </p:spPr>
        </p:pic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16ECFB4-F0AC-4000-8AFE-9951B16C3257}"/>
                </a:ext>
              </a:extLst>
            </p:cNvPr>
            <p:cNvSpPr/>
            <p:nvPr/>
          </p:nvSpPr>
          <p:spPr>
            <a:xfrm>
              <a:off x="10296326" y="3731680"/>
              <a:ext cx="1565963" cy="254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SQL Server</a:t>
              </a:r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94795-45A2-43CF-A165-CE6E602AFC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9876" y="2882476"/>
            <a:ext cx="793037" cy="41634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30220-9C83-44A0-9BF4-19F5FAF807AF}"/>
              </a:ext>
            </a:extLst>
          </p:cNvPr>
          <p:cNvSpPr/>
          <p:nvPr/>
        </p:nvSpPr>
        <p:spPr>
          <a:xfrm>
            <a:off x="9235686" y="3371785"/>
            <a:ext cx="1288466" cy="37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</a:t>
            </a:r>
          </a:p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B8158-2614-DF42-9E71-03F62A2217C8}"/>
              </a:ext>
            </a:extLst>
          </p:cNvPr>
          <p:cNvSpPr txBox="1"/>
          <p:nvPr/>
        </p:nvSpPr>
        <p:spPr>
          <a:xfrm>
            <a:off x="2233608" y="2016213"/>
            <a:ext cx="16513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A8B3A2-E133-8B4A-BCC6-A0DF0A14D740}"/>
              </a:ext>
            </a:extLst>
          </p:cNvPr>
          <p:cNvSpPr txBox="1"/>
          <p:nvPr/>
        </p:nvSpPr>
        <p:spPr>
          <a:xfrm>
            <a:off x="7393254" y="2016213"/>
            <a:ext cx="25437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024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83ECC-6FAE-41D2-9392-F23414C7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254471"/>
            <a:ext cx="8036414" cy="436548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CF98B7-7626-433D-8F1C-0B1C26D72CDE}"/>
              </a:ext>
            </a:extLst>
          </p:cNvPr>
          <p:cNvSpPr txBox="1">
            <a:spLocks/>
          </p:cNvSpPr>
          <p:nvPr/>
        </p:nvSpPr>
        <p:spPr>
          <a:xfrm>
            <a:off x="3681443" y="5823515"/>
            <a:ext cx="3152494" cy="331899"/>
          </a:xfrm>
          <a:prstGeom prst="rect">
            <a:avLst/>
          </a:prstGeom>
        </p:spPr>
        <p:txBody>
          <a:bodyPr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927" fontAlgn="base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lang="en-US" sz="1568" cap="all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Visual drag-and-drop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164A0E-277B-4210-B91E-3D144BB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</a:rPr>
              <a:t>Azure</a:t>
            </a:r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34105951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Azure Databricks?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Spark in one sentence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951" y="2059958"/>
            <a:ext cx="10109975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tabLst>
                <a:tab pos="632806" algn="l"/>
              </a:tabLst>
            </a:pPr>
            <a:r>
              <a:rPr lang="en-US" sz="3600" i="1" dirty="0"/>
              <a:t>A group of engineers started the Spark project with the singular goal to “</a:t>
            </a:r>
            <a:r>
              <a:rPr lang="en-US" sz="3600" b="1" i="1" dirty="0"/>
              <a:t>democratize</a:t>
            </a:r>
            <a:r>
              <a:rPr lang="en-US" sz="3600" i="1" dirty="0"/>
              <a:t>” the “superpower” of big data, by offering high-level APIs and a </a:t>
            </a:r>
            <a:r>
              <a:rPr lang="en-US" sz="3600" b="1" i="1" dirty="0"/>
              <a:t>unified</a:t>
            </a:r>
            <a:r>
              <a:rPr lang="en-US" sz="3600" i="1" dirty="0"/>
              <a:t> engine to do machine learning, ETL, streaming and interactive SQL. </a:t>
            </a:r>
            <a:endParaRPr lang="en-US" sz="3600" i="1" kern="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C00808-07A7-491D-A134-A511807F0A72}"/>
                  </a:ext>
                </a:extLst>
              </p14:cNvPr>
              <p14:cNvContentPartPr/>
              <p14:nvPr/>
            </p14:nvContentPartPr>
            <p14:xfrm>
              <a:off x="3517478" y="4756413"/>
              <a:ext cx="3240" cy="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C00808-07A7-491D-A134-A511807F0A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8478" y="4747773"/>
                <a:ext cx="2088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4737-941E-4C30-98F9-89C674D5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Spark: A brief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97C99-CA30-4614-9451-CAB28DF6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90" y="1594131"/>
            <a:ext cx="9748620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572158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722190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739321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734330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783844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629717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600886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600886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596335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629717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63199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64791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735D5-2610-4682-BF82-F1084A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r="16667" b="29721"/>
          <a:stretch/>
        </p:blipFill>
        <p:spPr>
          <a:xfrm>
            <a:off x="4391557" y="1081053"/>
            <a:ext cx="3419856" cy="20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1580-7EE5-4A71-9437-0796016A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460" b="29778"/>
          <a:stretch/>
        </p:blipFill>
        <p:spPr>
          <a:xfrm>
            <a:off x="514682" y="1081052"/>
            <a:ext cx="3419856" cy="208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C94F8-AB66-4C92-9A3E-EE36EA4F8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14392" r="9596" b="26814"/>
          <a:stretch/>
        </p:blipFill>
        <p:spPr>
          <a:xfrm>
            <a:off x="8266978" y="1081051"/>
            <a:ext cx="3419856" cy="2088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D9E71-36A1-4E46-BD32-CF4DDAA0C3DA}"/>
              </a:ext>
            </a:extLst>
          </p:cNvPr>
          <p:cNvSpPr/>
          <p:nvPr/>
        </p:nvSpPr>
        <p:spPr>
          <a:xfrm>
            <a:off x="386301" y="218955"/>
            <a:ext cx="11262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Azure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key audiences &amp; benefits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BBE5-5516-4953-97CB-8BEC9F37BA2A}"/>
              </a:ext>
            </a:extLst>
          </p:cNvPr>
          <p:cNvCxnSpPr/>
          <p:nvPr/>
        </p:nvCxnSpPr>
        <p:spPr>
          <a:xfrm>
            <a:off x="526774" y="6422445"/>
            <a:ext cx="1112188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EA5-6103-42C8-8162-691F38AA706A}"/>
              </a:ext>
            </a:extLst>
          </p:cNvPr>
          <p:cNvSpPr/>
          <p:nvPr/>
        </p:nvSpPr>
        <p:spPr>
          <a:xfrm>
            <a:off x="4797684" y="6253168"/>
            <a:ext cx="258006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Unified analytics 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latform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6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1E5BC-5CA8-4EDC-B818-4A9F496C5ED6}"/>
              </a:ext>
            </a:extLst>
          </p:cNvPr>
          <p:cNvSpPr/>
          <p:nvPr/>
        </p:nvSpPr>
        <p:spPr>
          <a:xfrm>
            <a:off x="519254" y="3476776"/>
            <a:ext cx="3410712" cy="2689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Integrated workspace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Easy data exploration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Collaborative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Interactive 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Faster insights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Best Spark &amp;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Databricks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managed Spark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964B4-FF5E-4943-892A-D668E15C7CF9}"/>
              </a:ext>
            </a:extLst>
          </p:cNvPr>
          <p:cNvSpPr/>
          <p:nvPr/>
        </p:nvSpPr>
        <p:spPr>
          <a:xfrm>
            <a:off x="4396129" y="3476777"/>
            <a:ext cx="3410712" cy="2688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Improved ETL performance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Zero management clusters,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Easy to schedule jobs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Automated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Enhanced monitoring &amp; troubleshooting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Automated alerts &amp; easy access to logs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Zero Management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Cluster democratization (s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erverless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3BFE-183B-4421-BA2C-A08DD5F633C2}"/>
              </a:ext>
            </a:extLst>
          </p:cNvPr>
          <p:cNvSpPr/>
          <p:nvPr/>
        </p:nvSpPr>
        <p:spPr>
          <a:xfrm>
            <a:off x="8271550" y="3476776"/>
            <a:ext cx="3410712" cy="2688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Fast, collaborative analytics platform accelerating time to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 dev-ops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Enterprise grade security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End-to-end auditing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Role-based control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Compliance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42C5-79AC-43ED-966A-51CC21A1EEE0}"/>
              </a:ext>
            </a:extLst>
          </p:cNvPr>
          <p:cNvSpPr txBox="1"/>
          <p:nvPr/>
        </p:nvSpPr>
        <p:spPr>
          <a:xfrm>
            <a:off x="519254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46DC7-62C3-4513-8F6C-AF5DE2DDF5D4}"/>
              </a:ext>
            </a:extLst>
          </p:cNvPr>
          <p:cNvSpPr txBox="1"/>
          <p:nvPr/>
        </p:nvSpPr>
        <p:spPr>
          <a:xfrm>
            <a:off x="4396129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6526-5075-4B9A-8DDD-E4ED3F7F1D9F}"/>
              </a:ext>
            </a:extLst>
          </p:cNvPr>
          <p:cNvSpPr txBox="1"/>
          <p:nvPr/>
        </p:nvSpPr>
        <p:spPr>
          <a:xfrm>
            <a:off x="8271550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CDO, VP of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D5786-108E-4701-8856-2EC9396B61E7}"/>
              </a:ext>
            </a:extLst>
          </p:cNvPr>
          <p:cNvSpPr txBox="1"/>
          <p:nvPr/>
        </p:nvSpPr>
        <p:spPr>
          <a:xfrm>
            <a:off x="25081" y="6465632"/>
            <a:ext cx="3949700" cy="34824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rPr>
              <a:t>Provided by Microsoft and Databricks under NDA</a:t>
            </a:r>
          </a:p>
        </p:txBody>
      </p:sp>
    </p:spTree>
    <p:extLst>
      <p:ext uri="{BB962C8B-B14F-4D97-AF65-F5344CB8AC3E}">
        <p14:creationId xmlns:p14="http://schemas.microsoft.com/office/powerpoint/2010/main" val="28130927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70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Allow myself to introduce...Myself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85610-692E-E949-AB90-820117A9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803400"/>
            <a:ext cx="6502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Machine Learning is the study of the building blocks of systems that can learn from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1490BB-A9F8-5C4C-9C22-FBEB6C0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427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“Learning is any process in which a system improves performance by experience.”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“Machine Learning is concerned with computer programs that automatically improve their performance with experience”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--Herbert Simon</a:t>
            </a:r>
          </a:p>
          <a:p>
            <a:pPr marL="0" indent="0">
              <a:buNone/>
            </a:pPr>
            <a:r>
              <a:rPr lang="en-US" sz="2400" dirty="0"/>
              <a:t>Turing Award 1975</a:t>
            </a:r>
          </a:p>
          <a:p>
            <a:pPr marL="0" indent="0">
              <a:buNone/>
            </a:pPr>
            <a:r>
              <a:rPr lang="en-US" sz="2400" dirty="0"/>
              <a:t>Nobel Prize in Economics 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A124B-57EE-904D-BAC7-DEDF81E8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3015342"/>
            <a:ext cx="2390847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Why Machine Learning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Flood of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2393784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Increasing computational power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8BCD8-8C9C-474E-A81E-8FD3818BF9D5}"/>
              </a:ext>
            </a:extLst>
          </p:cNvPr>
          <p:cNvSpPr txBox="1">
            <a:spLocks/>
          </p:cNvSpPr>
          <p:nvPr/>
        </p:nvSpPr>
        <p:spPr>
          <a:xfrm>
            <a:off x="2974809" y="196952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Growing progress in available algorithms from researchers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A5C9D-293D-2341-B664-661A5297F58D}"/>
              </a:ext>
            </a:extLst>
          </p:cNvPr>
          <p:cNvSpPr txBox="1">
            <a:spLocks/>
          </p:cNvSpPr>
          <p:nvPr/>
        </p:nvSpPr>
        <p:spPr>
          <a:xfrm>
            <a:off x="3555834" y="247650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Growth of open 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F7E6-097A-1E40-ABD7-E7B7D8B8043B}"/>
              </a:ext>
            </a:extLst>
          </p:cNvPr>
          <p:cNvSpPr txBox="1">
            <a:spLocks/>
          </p:cNvSpPr>
          <p:nvPr/>
        </p:nvSpPr>
        <p:spPr>
          <a:xfrm>
            <a:off x="4136859" y="298348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23093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How are all 3 related: Data Science, AI, and ML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09F4ED-6B6A-4030-837C-9C9C82A3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69530"/>
              </p:ext>
            </p:extLst>
          </p:nvPr>
        </p:nvGraphicFramePr>
        <p:xfrm>
          <a:off x="588263" y="1343609"/>
          <a:ext cx="8109204" cy="4696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CC1D58C2-D16D-46FD-838A-29DF8F3C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67" y="2341131"/>
            <a:ext cx="2655078" cy="265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4848C0-FBE4-478D-B013-FB19879CB3E7}"/>
              </a:ext>
            </a:extLst>
          </p:cNvPr>
          <p:cNvSpPr txBox="1"/>
          <p:nvPr/>
        </p:nvSpPr>
        <p:spPr>
          <a:xfrm>
            <a:off x="9297095" y="5167313"/>
            <a:ext cx="1455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8706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Science, AI,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982081"/>
          </a:xfrm>
        </p:spPr>
        <p:txBody>
          <a:bodyPr/>
          <a:lstStyle/>
          <a:p>
            <a:r>
              <a:rPr lang="en-US" b="1" dirty="0"/>
              <a:t>Data science</a:t>
            </a:r>
            <a:r>
              <a:rPr lang="en-US" dirty="0"/>
              <a:t> produces </a:t>
            </a:r>
            <a:r>
              <a:rPr lang="en-US" b="1" dirty="0"/>
              <a:t>insights</a:t>
            </a:r>
            <a:endParaRPr lang="en-US" dirty="0"/>
          </a:p>
          <a:p>
            <a:r>
              <a:rPr lang="en-US" b="1" dirty="0"/>
              <a:t>Machine learning</a:t>
            </a:r>
            <a:r>
              <a:rPr lang="en-US" dirty="0"/>
              <a:t> produces </a:t>
            </a:r>
            <a:r>
              <a:rPr lang="en-US" b="1" dirty="0"/>
              <a:t>predictions</a:t>
            </a:r>
            <a:endParaRPr lang="en-US" dirty="0"/>
          </a:p>
          <a:p>
            <a:r>
              <a:rPr lang="en-US" b="1" dirty="0"/>
              <a:t>Artificial intelligence</a:t>
            </a:r>
            <a:r>
              <a:rPr lang="en-US" dirty="0"/>
              <a:t> produces </a:t>
            </a:r>
            <a:r>
              <a:rPr lang="en-US" b="1" dirty="0"/>
              <a:t>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B702AC86-F14E-4E58-AB4B-716793CEB5EC}"/>
    </a:ext>
  </a:extLst>
</a:theme>
</file>

<file path=ppt/theme/theme2.xml><?xml version="1.0" encoding="utf-8"?>
<a:theme xmlns:a="http://schemas.openxmlformats.org/drawingml/2006/main" name="LIGHT GRAY TEMPLATE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90613213-FDFA-40C4-97A9-A5A9023F4F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8D6794E628749992153771AF6238A" ma:contentTypeVersion="8" ma:contentTypeDescription="Create a new document." ma:contentTypeScope="" ma:versionID="2175445460726e79fba82d9e9a3fcd9c">
  <xsd:schema xmlns:xsd="http://www.w3.org/2001/XMLSchema" xmlns:xs="http://www.w3.org/2001/XMLSchema" xmlns:p="http://schemas.microsoft.com/office/2006/metadata/properties" xmlns:ns1="http://schemas.microsoft.com/sharepoint/v3" xmlns:ns2="ffc9fc44-7bfe-4002-80c8-97f17691c812" xmlns:ns3="09017e9a-fc5e-4022-b03c-5402efc225ce" targetNamespace="http://schemas.microsoft.com/office/2006/metadata/properties" ma:root="true" ma:fieldsID="00e466944c60661908ff16531bb09de8" ns1:_="" ns2:_="" ns3:_="">
    <xsd:import namespace="http://schemas.microsoft.com/sharepoint/v3"/>
    <xsd:import namespace="ffc9fc44-7bfe-4002-80c8-97f17691c812"/>
    <xsd:import namespace="09017e9a-fc5e-4022-b03c-5402efc225c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9fc44-7bfe-4002-80c8-97f17691c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17e9a-fc5e-4022-b03c-5402efc22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ffc9fc44-7bfe-4002-80c8-97f17691c812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9017e9a-fc5e-4022-b03c-5402efc225ce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BA0585B-2D0F-4446-AE1B-961375D81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c9fc44-7bfe-4002-80c8-97f17691c812"/>
    <ds:schemaRef ds:uri="09017e9a-fc5e-4022-b03c-5402efc22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1700</Words>
  <Application>Microsoft Macintosh PowerPoint</Application>
  <PresentationFormat>Widescreen</PresentationFormat>
  <Paragraphs>292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LIGHT GRAY TEMPLATE</vt:lpstr>
      <vt:lpstr>PowerPoint Presentation</vt:lpstr>
      <vt:lpstr>Agenda</vt:lpstr>
      <vt:lpstr>Quick Introduction</vt:lpstr>
      <vt:lpstr>Allow myself to introduce...Myself</vt:lpstr>
      <vt:lpstr>What is Machine Learning?</vt:lpstr>
      <vt:lpstr>What is Machine Learning?</vt:lpstr>
      <vt:lpstr>Why Machine Learning now?</vt:lpstr>
      <vt:lpstr>How are all 3 related: Data Science, AI, and ML</vt:lpstr>
      <vt:lpstr>Data Science, AI, and Machine Learning</vt:lpstr>
      <vt:lpstr>How are all 3 used together</vt:lpstr>
      <vt:lpstr>Machine Learning</vt:lpstr>
      <vt:lpstr>Artificial Intelligence</vt:lpstr>
      <vt:lpstr>Data Science</vt:lpstr>
      <vt:lpstr>PowerPoint Presentation</vt:lpstr>
      <vt:lpstr>Is Machine Learning a new concept?</vt:lpstr>
      <vt:lpstr>Techniques</vt:lpstr>
      <vt:lpstr>Classification</vt:lpstr>
      <vt:lpstr>Regression</vt:lpstr>
      <vt:lpstr>Clustering</vt:lpstr>
      <vt:lpstr>Anomaly Detection</vt:lpstr>
      <vt:lpstr>Process </vt:lpstr>
      <vt:lpstr>Supervised vs Unsupervised Learning</vt:lpstr>
      <vt:lpstr>Algorithm selection (Supervised Learning)</vt:lpstr>
      <vt:lpstr>Algorithm selection (Unsupervised Learning)</vt:lpstr>
      <vt:lpstr>All models are wrong…but some are useful!</vt:lpstr>
      <vt:lpstr>Tools</vt:lpstr>
      <vt:lpstr>Machine Learning Options on Azure</vt:lpstr>
      <vt:lpstr>Azure Machine Learning Studio</vt:lpstr>
      <vt:lpstr>What is Azure Databricks?</vt:lpstr>
      <vt:lpstr>Spark in one sentence</vt:lpstr>
      <vt:lpstr>Spark: A brief history</vt:lpstr>
      <vt:lpstr>Apache Spark</vt:lpstr>
      <vt:lpstr>PowerPoint Presentation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Sherif</dc:creator>
  <cp:lastModifiedBy>Ahmed Sherif</cp:lastModifiedBy>
  <cp:revision>11</cp:revision>
  <dcterms:created xsi:type="dcterms:W3CDTF">2018-06-29T14:34:29Z</dcterms:created>
  <dcterms:modified xsi:type="dcterms:W3CDTF">2019-01-09T15:15:20Z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ahsherif@microsoft.com</vt:lpwstr>
  </property>
  <property fmtid="{D5CDD505-2E9C-101B-9397-08002B2CF9AE}" pid="5" name="MSIP_Label_f42aa342-8706-4288-bd11-ebb85995028c_SetDate">
    <vt:lpwstr>2018-06-29T14:42:22.5838174Z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